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14"/>
  </p:notesMasterIdLst>
  <p:sldIdLst>
    <p:sldId id="283" r:id="rId5"/>
    <p:sldId id="273" r:id="rId6"/>
    <p:sldId id="277" r:id="rId7"/>
    <p:sldId id="279" r:id="rId8"/>
    <p:sldId id="280" r:id="rId9"/>
    <p:sldId id="281" r:id="rId10"/>
    <p:sldId id="285" r:id="rId11"/>
    <p:sldId id="278" r:id="rId12"/>
    <p:sldId id="284" r:id="rId13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6740" autoAdjust="0"/>
    <p:restoredTop sz="94639" autoAdjust="0"/>
  </p:normalViewPr>
  <p:slideViewPr>
    <p:cSldViewPr>
      <p:cViewPr varScale="1">
        <p:scale>
          <a:sx n="83" d="100"/>
          <a:sy n="83" d="100"/>
        </p:scale>
        <p:origin x="2040" y="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presProps" Target="presProp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3B8D13B5-A474-450C-8F9C-2A0F5AE456C5}" type="datetimeFigureOut">
              <a:rPr lang="en-GB"/>
              <a:pPr>
                <a:defRPr/>
              </a:pPr>
              <a:t>24/03/2020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GB" noProof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GB" noProof="0" smtClean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D53D6D58-F89A-4A1F-BE50-A452C1556ECE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12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altLang="en-US" smtClean="0"/>
          </a:p>
        </p:txBody>
      </p:sp>
      <p:sp>
        <p:nvSpPr>
          <p:cNvPr id="512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04FA2A46-9C34-4B63-A42D-561835E55A2B}" type="slidenum">
              <a:rPr lang="en-GB" altLang="en-US" smtClean="0"/>
              <a:pPr/>
              <a:t>2</a:t>
            </a:fld>
            <a:endParaRPr lang="en-GB" alt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19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GB" altLang="en-US" smtClean="0"/>
              <a:t>Start off curled up in a ball on the floor then slowly stand up with arm out like superman – twirl and whirl circular movements around the room</a:t>
            </a:r>
          </a:p>
        </p:txBody>
      </p:sp>
      <p:sp>
        <p:nvSpPr>
          <p:cNvPr id="819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A226BDE0-C0FF-490D-A770-DB3B55077265}" type="slidenum">
              <a:rPr lang="en-GB" altLang="en-US" smtClean="0"/>
              <a:pPr/>
              <a:t>4</a:t>
            </a:fld>
            <a:endParaRPr lang="en-GB" altLang="en-U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331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GB" altLang="en-US" smtClean="0"/>
              <a:t>Slow things down for yoga - </a:t>
            </a:r>
          </a:p>
        </p:txBody>
      </p:sp>
      <p:sp>
        <p:nvSpPr>
          <p:cNvPr id="1331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A385F900-F964-4B5A-B978-CB4566031FA4}" type="slidenum">
              <a:rPr lang="en-GB" altLang="en-US" smtClean="0"/>
              <a:pPr/>
              <a:t>8</a:t>
            </a:fld>
            <a:endParaRPr lang="en-GB" alt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DF4A8C-B9DD-48A8-8A03-3F69CEA5D605}" type="datetimeFigureOut">
              <a:rPr lang="en-GB"/>
              <a:pPr>
                <a:defRPr/>
              </a:pPr>
              <a:t>24/03/2020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4821E9-1B6D-44E3-821B-7447DB6F43A0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504447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5E97F3-A7D4-454E-9154-F10F2479F51C}" type="datetimeFigureOut">
              <a:rPr lang="en-GB"/>
              <a:pPr>
                <a:defRPr/>
              </a:pPr>
              <a:t>24/03/2020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654B58-D9E1-4902-9623-C8E28BBE4B79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121049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21F59D-FBDB-4648-A0F0-D1A857EDCFBB}" type="datetimeFigureOut">
              <a:rPr lang="en-GB"/>
              <a:pPr>
                <a:defRPr/>
              </a:pPr>
              <a:t>24/03/2020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C2686B-5414-4877-B6F7-E22F983A9F44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07793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E3705F-D171-4F65-AB9E-C50B66B5B987}" type="datetimeFigureOut">
              <a:rPr lang="en-GB"/>
              <a:pPr>
                <a:defRPr/>
              </a:pPr>
              <a:t>24/03/2020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E1A639-09C5-4594-B949-F102475514EE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749219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C594F2-391B-44B2-BDC7-A451BA3D73B2}" type="datetimeFigureOut">
              <a:rPr lang="en-GB"/>
              <a:pPr>
                <a:defRPr/>
              </a:pPr>
              <a:t>24/03/2020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50B971-5940-4772-8B78-743B286B7D2D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570990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642FBF-1BBD-4976-9A09-CCB5F1E80218}" type="datetimeFigureOut">
              <a:rPr lang="en-GB"/>
              <a:pPr>
                <a:defRPr/>
              </a:pPr>
              <a:t>24/03/2020</a:t>
            </a:fld>
            <a:endParaRPr lang="en-GB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FC785E-865C-438F-81E8-D65FA383F91C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454387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C87442-3B4C-4F16-A769-E8A8A32F3392}" type="datetimeFigureOut">
              <a:rPr lang="en-GB"/>
              <a:pPr>
                <a:defRPr/>
              </a:pPr>
              <a:t>24/03/2020</a:t>
            </a:fld>
            <a:endParaRPr lang="en-GB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6BFAEF-E8E2-49B1-B026-8F536936C188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429866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6D866C-C03E-4018-A150-4B29B16CB886}" type="datetimeFigureOut">
              <a:rPr lang="en-GB"/>
              <a:pPr>
                <a:defRPr/>
              </a:pPr>
              <a:t>24/03/2020</a:t>
            </a:fld>
            <a:endParaRPr lang="en-GB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43592E-8C9A-45F7-A73A-E7C422AA4393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27337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105752-DC2C-4E03-8AFF-AFADE502E2B1}" type="datetimeFigureOut">
              <a:rPr lang="en-GB"/>
              <a:pPr>
                <a:defRPr/>
              </a:pPr>
              <a:t>24/03/2020</a:t>
            </a:fld>
            <a:endParaRPr lang="en-GB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7D216B-946A-4C26-8CA6-1E8B6C5C3F0E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1963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1895A1-4271-42C7-8B2C-75765A060511}" type="datetimeFigureOut">
              <a:rPr lang="en-GB"/>
              <a:pPr>
                <a:defRPr/>
              </a:pPr>
              <a:t>24/03/2020</a:t>
            </a:fld>
            <a:endParaRPr lang="en-GB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FA6903-47DB-40A7-BA6B-C35C8B468556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795506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2DFF19-D6B6-47DB-94A9-86CF364801F3}" type="datetimeFigureOut">
              <a:rPr lang="en-GB"/>
              <a:pPr>
                <a:defRPr/>
              </a:pPr>
              <a:t>24/03/2020</a:t>
            </a:fld>
            <a:endParaRPr lang="en-GB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547596-29B3-4892-9D84-5663BFC13954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560642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  <a:endParaRPr lang="en-GB" altLang="en-US" smtClean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  <a:endParaRPr lang="en-GB" alt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D157FBC8-CEFB-4668-B5CB-DEFA1B216212}" type="datetimeFigureOut">
              <a:rPr lang="en-GB"/>
              <a:pPr>
                <a:defRPr/>
              </a:pPr>
              <a:t>24/03/2020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56CC938B-1175-4C76-BD5B-EF3858D73529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5OBOHrNUq2c" TargetMode="Externa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13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12" Type="http://schemas.openxmlformats.org/officeDocument/2006/relationships/image" Target="../media/image12.png"/><Relationship Id="rId17" Type="http://schemas.openxmlformats.org/officeDocument/2006/relationships/image" Target="../media/image17.pn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1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11" Type="http://schemas.openxmlformats.org/officeDocument/2006/relationships/image" Target="../media/image11.png"/><Relationship Id="rId5" Type="http://schemas.openxmlformats.org/officeDocument/2006/relationships/image" Target="../media/image5.png"/><Relationship Id="rId15" Type="http://schemas.openxmlformats.org/officeDocument/2006/relationships/image" Target="../media/image15.png"/><Relationship Id="rId10" Type="http://schemas.openxmlformats.org/officeDocument/2006/relationships/image" Target="../media/image10.png"/><Relationship Id="rId4" Type="http://schemas.openxmlformats.org/officeDocument/2006/relationships/image" Target="../media/image4.png"/><Relationship Id="rId9" Type="http://schemas.openxmlformats.org/officeDocument/2006/relationships/image" Target="../media/image9.png"/><Relationship Id="rId14" Type="http://schemas.openxmlformats.org/officeDocument/2006/relationships/image" Target="../media/image1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slideLayout" Target="../slideLayouts/slideLayout7.xml"/><Relationship Id="rId1" Type="http://schemas.openxmlformats.org/officeDocument/2006/relationships/video" Target="https://www.youtube.com/embed/Py4fhsx3Ct4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1.xml"/><Relationship Id="rId1" Type="http://schemas.openxmlformats.org/officeDocument/2006/relationships/video" Target="https://www.youtube.com/embed/6qTyK8QVnT4" TargetMode="External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slideLayout" Target="../slideLayouts/slideLayout1.xml"/><Relationship Id="rId1" Type="http://schemas.openxmlformats.org/officeDocument/2006/relationships/video" Target="https://www.youtube.com/embed/Ej5K9VJ22xI" TargetMode="External"/><Relationship Id="rId4" Type="http://schemas.openxmlformats.org/officeDocument/2006/relationships/image" Target="../media/image22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slideLayout" Target="../slideLayouts/slideLayout1.xml"/><Relationship Id="rId1" Type="http://schemas.openxmlformats.org/officeDocument/2006/relationships/video" Target="https://www.youtube.com/embed/GEZIcBJoYeU" TargetMode="External"/><Relationship Id="rId4" Type="http://schemas.openxmlformats.org/officeDocument/2006/relationships/image" Target="../media/image24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slideLayout" Target="../slideLayouts/slideLayout1.xml"/><Relationship Id="rId1" Type="http://schemas.openxmlformats.org/officeDocument/2006/relationships/video" Target="https://www.youtube.com/embed/0v4-eAefurY" TargetMode="External"/><Relationship Id="rId4" Type="http://schemas.openxmlformats.org/officeDocument/2006/relationships/image" Target="../media/image26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7.xml"/><Relationship Id="rId1" Type="http://schemas.openxmlformats.org/officeDocument/2006/relationships/video" Target="https://www.youtube.com/embed/CDA8TbzOcms" TargetMode="External"/><Relationship Id="rId4" Type="http://schemas.openxmlformats.org/officeDocument/2006/relationships/image" Target="../media/image27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5OBOHrNUq2c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 altLang="en-US" smtClean="0"/>
          </a:p>
        </p:txBody>
      </p:sp>
      <p:pic>
        <p:nvPicPr>
          <p:cNvPr id="3" name="5OBOHrNUq2c"/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25488" y="549275"/>
            <a:ext cx="7693025" cy="4327525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213" y="4121150"/>
            <a:ext cx="549275" cy="1368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25075" y="74613"/>
            <a:ext cx="1006475" cy="1379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0" name="Picture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20363" y="5445125"/>
            <a:ext cx="728662" cy="1484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1" name="Picture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47350" y="4883150"/>
            <a:ext cx="704850" cy="542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2" name="Picture 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213" y="207963"/>
            <a:ext cx="1038225" cy="1112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3" name="Picture 6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4575" y="207963"/>
            <a:ext cx="1000125" cy="1490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4" name="Picture 7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09375" y="4119563"/>
            <a:ext cx="995363" cy="1319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5" name="Picture 3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74375" y="4308475"/>
            <a:ext cx="606425" cy="350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6" name="Picture 4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78800" y="4484688"/>
            <a:ext cx="982663" cy="1365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7" name="Picture 5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29475" y="5553075"/>
            <a:ext cx="665163" cy="1268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8" name="Picture 6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82225" y="1655763"/>
            <a:ext cx="1085850" cy="1273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9" name="Picture 7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09363" y="1655763"/>
            <a:ext cx="939800" cy="1285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10" name="Picture 8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10688" y="3090863"/>
            <a:ext cx="871537" cy="1133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11" name="Picture 9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26813" y="3070225"/>
            <a:ext cx="503237" cy="1074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12" name="Picture 10"/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313" y="5734050"/>
            <a:ext cx="519112" cy="1123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13" name="Rectangle 2"/>
          <p:cNvSpPr>
            <a:spLocks noGrp="1" noChangeArrowheads="1"/>
          </p:cNvSpPr>
          <p:nvPr>
            <p:ph type="ctrTitle"/>
          </p:nvPr>
        </p:nvSpPr>
        <p:spPr>
          <a:xfrm>
            <a:off x="819150" y="930275"/>
            <a:ext cx="7772400" cy="1627188"/>
          </a:xfrm>
        </p:spPr>
        <p:txBody>
          <a:bodyPr/>
          <a:lstStyle/>
          <a:p>
            <a:r>
              <a:rPr lang="en-GB" altLang="en-US" sz="7200" smtClean="0">
                <a:solidFill>
                  <a:schemeClr val="folHlink"/>
                </a:solidFill>
              </a:rPr>
              <a:t/>
            </a:r>
            <a:br>
              <a:rPr lang="en-GB" altLang="en-US" sz="7200" smtClean="0">
                <a:solidFill>
                  <a:schemeClr val="folHlink"/>
                </a:solidFill>
              </a:rPr>
            </a:br>
            <a:r>
              <a:rPr lang="en-GB" altLang="en-US" sz="7200" smtClean="0">
                <a:solidFill>
                  <a:schemeClr val="folHlink"/>
                </a:solidFill>
              </a:rPr>
              <a:t/>
            </a:r>
            <a:br>
              <a:rPr lang="en-GB" altLang="en-US" sz="7200" smtClean="0">
                <a:solidFill>
                  <a:schemeClr val="folHlink"/>
                </a:solidFill>
              </a:rPr>
            </a:br>
            <a:r>
              <a:rPr lang="en-GB" altLang="en-US" sz="7200" smtClean="0">
                <a:solidFill>
                  <a:schemeClr val="folHlink"/>
                </a:solidFill>
              </a:rPr>
              <a:t/>
            </a:r>
            <a:br>
              <a:rPr lang="en-GB" altLang="en-US" sz="7200" smtClean="0">
                <a:solidFill>
                  <a:schemeClr val="folHlink"/>
                </a:solidFill>
              </a:rPr>
            </a:br>
            <a:r>
              <a:rPr lang="en-GB" altLang="en-US" sz="7200" smtClean="0">
                <a:solidFill>
                  <a:schemeClr val="folHlink"/>
                </a:solidFill>
              </a:rPr>
              <a:t>Can you dance like a  SUPERHERO 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y4fhsx3Ct4"/>
          <p:cNvPicPr>
            <a:picLocks noRot="1" noChangeAspect="1"/>
          </p:cNvPicPr>
          <p:nvPr>
            <a:videoFile r:link="rId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550" y="765175"/>
            <a:ext cx="7553325" cy="424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/>
          <p:cNvSpPr>
            <a:spLocks noGrp="1"/>
          </p:cNvSpPr>
          <p:nvPr>
            <p:ph type="ctrTitle"/>
          </p:nvPr>
        </p:nvSpPr>
        <p:spPr>
          <a:xfrm>
            <a:off x="827088" y="836613"/>
            <a:ext cx="7772400" cy="1470025"/>
          </a:xfrm>
        </p:spPr>
        <p:txBody>
          <a:bodyPr/>
          <a:lstStyle/>
          <a:p>
            <a:r>
              <a:rPr lang="en-GB" altLang="en-US" smtClean="0"/>
              <a:t>Can you Fly like Superman ?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03350" y="2924175"/>
            <a:ext cx="6400800" cy="1752600"/>
          </a:xfrm>
        </p:spPr>
        <p:txBody>
          <a:bodyPr/>
          <a:lstStyle/>
          <a:p>
            <a:pPr>
              <a:defRPr/>
            </a:pPr>
            <a:endParaRPr lang="en-GB" dirty="0"/>
          </a:p>
        </p:txBody>
      </p:sp>
      <p:pic>
        <p:nvPicPr>
          <p:cNvPr id="2" name="6qTyK8QVnT4"/>
          <p:cNvPicPr>
            <a:picLocks noRot="1" noChangeAspect="1"/>
          </p:cNvPicPr>
          <p:nvPr>
            <a:videoFile r:link="rId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250" y="4676775"/>
            <a:ext cx="701675" cy="395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3" name="Pictur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113" y="2058988"/>
            <a:ext cx="2741612" cy="3482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/>
          <p:cNvSpPr>
            <a:spLocks noGrp="1"/>
          </p:cNvSpPr>
          <p:nvPr>
            <p:ph type="ctrTitle"/>
          </p:nvPr>
        </p:nvSpPr>
        <p:spPr>
          <a:xfrm>
            <a:off x="827088" y="1052513"/>
            <a:ext cx="7772400" cy="1470025"/>
          </a:xfrm>
        </p:spPr>
        <p:txBody>
          <a:bodyPr/>
          <a:lstStyle/>
          <a:p>
            <a:r>
              <a:rPr lang="en-GB" altLang="en-US" smtClean="0"/>
              <a:t>Can you spin like Spiderman ?</a:t>
            </a:r>
          </a:p>
        </p:txBody>
      </p:sp>
      <p:pic>
        <p:nvPicPr>
          <p:cNvPr id="9219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3000" y="2708275"/>
            <a:ext cx="4316413" cy="2428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Ej5K9VJ22xI"/>
          <p:cNvPicPr>
            <a:picLocks noRot="1" noChangeAspect="1"/>
          </p:cNvPicPr>
          <p:nvPr>
            <a:videoFile r:link="rId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057900"/>
            <a:ext cx="1422400" cy="800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1"/>
          <p:cNvSpPr>
            <a:spLocks noGrp="1"/>
          </p:cNvSpPr>
          <p:nvPr>
            <p:ph type="ctrTitle"/>
          </p:nvPr>
        </p:nvSpPr>
        <p:spPr>
          <a:xfrm>
            <a:off x="900113" y="692150"/>
            <a:ext cx="7772400" cy="1470025"/>
          </a:xfrm>
        </p:spPr>
        <p:txBody>
          <a:bodyPr/>
          <a:lstStyle/>
          <a:p>
            <a:r>
              <a:rPr lang="en-GB" altLang="en-US" smtClean="0"/>
              <a:t>Can you wiggle like Superworm ?</a:t>
            </a:r>
          </a:p>
        </p:txBody>
      </p:sp>
      <p:pic>
        <p:nvPicPr>
          <p:cNvPr id="10243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357" r="14888" b="21631"/>
          <a:stretch>
            <a:fillRect/>
          </a:stretch>
        </p:blipFill>
        <p:spPr bwMode="auto">
          <a:xfrm>
            <a:off x="3113088" y="1952625"/>
            <a:ext cx="2917825" cy="2952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GEZIcBJoYeU"/>
          <p:cNvPicPr>
            <a:picLocks noRot="1" noChangeAspect="1"/>
          </p:cNvPicPr>
          <p:nvPr>
            <a:videoFile r:link="rId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5084763"/>
            <a:ext cx="2774950" cy="1562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1"/>
          <p:cNvSpPr>
            <a:spLocks noGrp="1"/>
          </p:cNvSpPr>
          <p:nvPr>
            <p:ph type="ctrTitle"/>
          </p:nvPr>
        </p:nvSpPr>
        <p:spPr>
          <a:xfrm>
            <a:off x="900113" y="692150"/>
            <a:ext cx="7772400" cy="1470025"/>
          </a:xfrm>
        </p:spPr>
        <p:txBody>
          <a:bodyPr/>
          <a:lstStyle/>
          <a:p>
            <a:r>
              <a:rPr lang="en-GB" altLang="en-US" smtClean="0"/>
              <a:t>Can you dance like Supertato ?</a:t>
            </a:r>
          </a:p>
        </p:txBody>
      </p:sp>
      <p:pic>
        <p:nvPicPr>
          <p:cNvPr id="3" name="Picture 2" descr="A picture containing text&#10;&#10;Description automatically generated">
            <a:extLst>
              <a:ext uri="{FF2B5EF4-FFF2-40B4-BE49-F238E27FC236}">
                <a16:creationId xmlns:a16="http://schemas.microsoft.com/office/drawing/2014/main" id="{5A6AD803-9E6C-4BFF-AF67-1863EBA5E36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00241" y="2129739"/>
            <a:ext cx="2943518" cy="295483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" name="0v4-eAefurY"/>
          <p:cNvPicPr>
            <a:picLocks noRot="1" noChangeAspect="1"/>
          </p:cNvPicPr>
          <p:nvPr>
            <a:videoFile r:link="rId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694363"/>
            <a:ext cx="2070100" cy="1163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CDA8TbzOcms"/>
          <p:cNvPicPr>
            <a:picLocks noRot="1" noChangeAspect="1"/>
          </p:cNvPicPr>
          <p:nvPr>
            <a:videoFile r:link="rId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550" y="765175"/>
            <a:ext cx="7134225" cy="401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 altLang="en-US" smtClean="0"/>
          </a:p>
        </p:txBody>
      </p:sp>
      <p:pic>
        <p:nvPicPr>
          <p:cNvPr id="3" name="5OBOHrNUq2c"/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25488" y="549275"/>
            <a:ext cx="7693025" cy="4327525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C9FDF906848AFF48842990FB57454F14" ma:contentTypeVersion="12" ma:contentTypeDescription="Create a new document." ma:contentTypeScope="" ma:versionID="7ef6acb957f455bdff6aab14b57cea08">
  <xsd:schema xmlns:xsd="http://www.w3.org/2001/XMLSchema" xmlns:xs="http://www.w3.org/2001/XMLSchema" xmlns:p="http://schemas.microsoft.com/office/2006/metadata/properties" xmlns:ns2="4c271570-5863-4119-8b3a-f85f7217c2b8" xmlns:ns3="6a80f28e-707d-441a-aff9-7a6c7b9e77e1" targetNamespace="http://schemas.microsoft.com/office/2006/metadata/properties" ma:root="true" ma:fieldsID="c18e590601ab94908d81ea51e3e4628c" ns2:_="" ns3:_="">
    <xsd:import namespace="4c271570-5863-4119-8b3a-f85f7217c2b8"/>
    <xsd:import namespace="6a80f28e-707d-441a-aff9-7a6c7b9e77e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MediaServiceAutoTags" minOccurs="0"/>
                <xsd:element ref="ns2:MediaServiceOCR" minOccurs="0"/>
                <xsd:element ref="ns2:MediaServiceDateTaken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  <xsd:element ref="ns2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c271570-5863-4119-8b3a-f85f7217c2b8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7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8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Location" ma:index="19" nillable="true" ma:displayName="Location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a80f28e-707d-441a-aff9-7a6c7b9e77e1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EC4D7F72-709B-4CD7-9336-890A20621718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7232297D-EC96-4DE8-9566-F896A84FBC71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4c271570-5863-4119-8b3a-f85f7217c2b8"/>
    <ds:schemaRef ds:uri="6a80f28e-707d-441a-aff9-7a6c7b9e77e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E20B762C-9B7F-4C62-98E6-2BF014898235}">
  <ds:schemaRefs>
    <ds:schemaRef ds:uri="http://www.w3.org/XML/1998/namespace"/>
    <ds:schemaRef ds:uri="http://purl.org/dc/terms/"/>
    <ds:schemaRef ds:uri="http://purl.org/dc/dcmitype/"/>
    <ds:schemaRef ds:uri="6a80f28e-707d-441a-aff9-7a6c7b9e77e1"/>
    <ds:schemaRef ds:uri="http://schemas.microsoft.com/office/infopath/2007/PartnerControls"/>
    <ds:schemaRef ds:uri="http://schemas.microsoft.com/office/2006/metadata/properties"/>
    <ds:schemaRef ds:uri="http://schemas.microsoft.com/office/2006/documentManagement/types"/>
    <ds:schemaRef ds:uri="http://purl.org/dc/elements/1.1/"/>
    <ds:schemaRef ds:uri="http://schemas.openxmlformats.org/package/2006/metadata/core-properties"/>
    <ds:schemaRef ds:uri="4c271570-5863-4119-8b3a-f85f7217c2b8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743</TotalTime>
  <Words>61</Words>
  <Application>Microsoft Office PowerPoint</Application>
  <PresentationFormat>On-screen Show (4:3)</PresentationFormat>
  <Paragraphs>10</Paragraphs>
  <Slides>9</Slides>
  <Notes>3</Notes>
  <HiddenSlides>0</HiddenSlides>
  <MMClips>8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2" baseType="lpstr">
      <vt:lpstr>Calibri</vt:lpstr>
      <vt:lpstr>Arial</vt:lpstr>
      <vt:lpstr>Office Theme</vt:lpstr>
      <vt:lpstr>PowerPoint Presentation</vt:lpstr>
      <vt:lpstr>   Can you dance like a  SUPERHERO ?</vt:lpstr>
      <vt:lpstr>PowerPoint Presentation</vt:lpstr>
      <vt:lpstr>Can you Fly like Superman ?</vt:lpstr>
      <vt:lpstr>Can you spin like Spiderman ?</vt:lpstr>
      <vt:lpstr>Can you wiggle like Superworm ?</vt:lpstr>
      <vt:lpstr>Can you dance like Supertato ?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User</dc:creator>
  <cp:lastModifiedBy>Georgia Melbourne</cp:lastModifiedBy>
  <cp:revision>122</cp:revision>
  <dcterms:created xsi:type="dcterms:W3CDTF">2012-11-21T10:26:22Z</dcterms:created>
  <dcterms:modified xsi:type="dcterms:W3CDTF">2020-03-24T11:44:46Z</dcterms:modified>
</cp:coreProperties>
</file>