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C5C20-9C02-F548-BCE2-9961A953AE05}" v="95" dt="2020-03-17T08:28:33.148"/>
    <p1510:client id="{2B558554-051C-593D-59AF-66B61C6F488B}" v="2" dt="2020-03-02T07:51:51.972"/>
    <p1510:client id="{2D8C9845-C1AF-BAAD-CC2C-F127074D0504}" v="1" dt="2020-03-02T07:42:51.164"/>
    <p1510:client id="{33907A20-DBE0-BA33-40C0-FCF00128887B}" v="1" dt="2020-02-26T07:48:21.747"/>
    <p1510:client id="{7E93BD18-D4C9-D6C1-CDE6-5949597A5E3A}" v="3" dt="2020-02-21T16:37:44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ek Smitheman" userId="S::dsmitheman@redgateprimary-ac.org.uk::5a32d3a1-dcff-46d5-b5db-07c447f1f47f" providerId="AD" clId="Web-{33907A20-DBE0-BA33-40C0-FCF00128887B}"/>
    <pc:docChg chg="modSld">
      <pc:chgData name="Derek Smitheman" userId="S::dsmitheman@redgateprimary-ac.org.uk::5a32d3a1-dcff-46d5-b5db-07c447f1f47f" providerId="AD" clId="Web-{33907A20-DBE0-BA33-40C0-FCF00128887B}" dt="2020-02-26T07:48:21.747" v="0" actId="1076"/>
      <pc:docMkLst>
        <pc:docMk/>
      </pc:docMkLst>
      <pc:sldChg chg="modSp">
        <pc:chgData name="Derek Smitheman" userId="S::dsmitheman@redgateprimary-ac.org.uk::5a32d3a1-dcff-46d5-b5db-07c447f1f47f" providerId="AD" clId="Web-{33907A20-DBE0-BA33-40C0-FCF00128887B}" dt="2020-02-26T07:48:21.747" v="0" actId="1076"/>
        <pc:sldMkLst>
          <pc:docMk/>
          <pc:sldMk cId="144219588" sldId="261"/>
        </pc:sldMkLst>
        <pc:picChg chg="mod">
          <ac:chgData name="Derek Smitheman" userId="S::dsmitheman@redgateprimary-ac.org.uk::5a32d3a1-dcff-46d5-b5db-07c447f1f47f" providerId="AD" clId="Web-{33907A20-DBE0-BA33-40C0-FCF00128887B}" dt="2020-02-26T07:48:21.747" v="0" actId="1076"/>
          <ac:picMkLst>
            <pc:docMk/>
            <pc:sldMk cId="144219588" sldId="261"/>
            <ac:picMk id="4" creationId="{483A2D72-071E-4976-A132-B52613002EA7}"/>
          </ac:picMkLst>
        </pc:picChg>
      </pc:sldChg>
    </pc:docChg>
  </pc:docChgLst>
  <pc:docChgLst>
    <pc:chgData name="Derek Smitheman" userId="S::dsmitheman@redgateprimary-ac.org.uk::5a32d3a1-dcff-46d5-b5db-07c447f1f47f" providerId="AD" clId="Web-{0D0C5C20-9C02-F548-BCE2-9961A953AE05}"/>
    <pc:docChg chg="addSld delSld modSld">
      <pc:chgData name="Derek Smitheman" userId="S::dsmitheman@redgateprimary-ac.org.uk::5a32d3a1-dcff-46d5-b5db-07c447f1f47f" providerId="AD" clId="Web-{0D0C5C20-9C02-F548-BCE2-9961A953AE05}" dt="2020-03-17T08:28:32.679" v="93" actId="20577"/>
      <pc:docMkLst>
        <pc:docMk/>
      </pc:docMkLst>
      <pc:sldChg chg="delSp delAnim">
        <pc:chgData name="Derek Smitheman" userId="S::dsmitheman@redgateprimary-ac.org.uk::5a32d3a1-dcff-46d5-b5db-07c447f1f47f" providerId="AD" clId="Web-{0D0C5C20-9C02-F548-BCE2-9961A953AE05}" dt="2020-03-17T08:23:56.663" v="0"/>
        <pc:sldMkLst>
          <pc:docMk/>
          <pc:sldMk cId="3345444557" sldId="257"/>
        </pc:sldMkLst>
        <pc:spChg chg="del">
          <ac:chgData name="Derek Smitheman" userId="S::dsmitheman@redgateprimary-ac.org.uk::5a32d3a1-dcff-46d5-b5db-07c447f1f47f" providerId="AD" clId="Web-{0D0C5C20-9C02-F548-BCE2-9961A953AE05}" dt="2020-03-17T08:23:56.663" v="0"/>
          <ac:spMkLst>
            <pc:docMk/>
            <pc:sldMk cId="3345444557" sldId="257"/>
            <ac:spMk id="4" creationId="{B70774E5-D7AB-472D-B6F1-3F0CF2D7D054}"/>
          </ac:spMkLst>
        </pc:spChg>
      </pc:sldChg>
      <pc:sldChg chg="delSp delAnim">
        <pc:chgData name="Derek Smitheman" userId="S::dsmitheman@redgateprimary-ac.org.uk::5a32d3a1-dcff-46d5-b5db-07c447f1f47f" providerId="AD" clId="Web-{0D0C5C20-9C02-F548-BCE2-9961A953AE05}" dt="2020-03-17T08:23:59.398" v="1"/>
        <pc:sldMkLst>
          <pc:docMk/>
          <pc:sldMk cId="1541974284" sldId="258"/>
        </pc:sldMkLst>
        <pc:picChg chg="del">
          <ac:chgData name="Derek Smitheman" userId="S::dsmitheman@redgateprimary-ac.org.uk::5a32d3a1-dcff-46d5-b5db-07c447f1f47f" providerId="AD" clId="Web-{0D0C5C20-9C02-F548-BCE2-9961A953AE05}" dt="2020-03-17T08:23:59.398" v="1"/>
          <ac:picMkLst>
            <pc:docMk/>
            <pc:sldMk cId="1541974284" sldId="258"/>
            <ac:picMk id="4" creationId="{54FE08AE-7539-4F1A-A3A4-FDE6BE8DA789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02.569" v="2"/>
        <pc:sldMkLst>
          <pc:docMk/>
          <pc:sldMk cId="1372164728" sldId="259"/>
        </pc:sldMkLst>
        <pc:picChg chg="del">
          <ac:chgData name="Derek Smitheman" userId="S::dsmitheman@redgateprimary-ac.org.uk::5a32d3a1-dcff-46d5-b5db-07c447f1f47f" providerId="AD" clId="Web-{0D0C5C20-9C02-F548-BCE2-9961A953AE05}" dt="2020-03-17T08:24:02.569" v="2"/>
          <ac:picMkLst>
            <pc:docMk/>
            <pc:sldMk cId="1372164728" sldId="259"/>
            <ac:picMk id="4" creationId="{3220154E-2B0B-4F65-BCA1-51AE4FB10432}"/>
          </ac:picMkLst>
        </pc:picChg>
      </pc:sldChg>
      <pc:sldChg chg="delSp add del delAnim">
        <pc:chgData name="Derek Smitheman" userId="S::dsmitheman@redgateprimary-ac.org.uk::5a32d3a1-dcff-46d5-b5db-07c447f1f47f" providerId="AD" clId="Web-{0D0C5C20-9C02-F548-BCE2-9961A953AE05}" dt="2020-03-17T08:24:15.148" v="5"/>
        <pc:sldMkLst>
          <pc:docMk/>
          <pc:sldMk cId="1615524003" sldId="260"/>
        </pc:sldMkLst>
        <pc:picChg chg="del">
          <ac:chgData name="Derek Smitheman" userId="S::dsmitheman@redgateprimary-ac.org.uk::5a32d3a1-dcff-46d5-b5db-07c447f1f47f" providerId="AD" clId="Web-{0D0C5C20-9C02-F548-BCE2-9961A953AE05}" dt="2020-03-17T08:24:15.148" v="5"/>
          <ac:picMkLst>
            <pc:docMk/>
            <pc:sldMk cId="1615524003" sldId="260"/>
            <ac:picMk id="4" creationId="{F7BDE707-222A-44E6-BCD5-4CB27A202694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18.273" v="6"/>
        <pc:sldMkLst>
          <pc:docMk/>
          <pc:sldMk cId="144219588" sldId="261"/>
        </pc:sldMkLst>
        <pc:picChg chg="del">
          <ac:chgData name="Derek Smitheman" userId="S::dsmitheman@redgateprimary-ac.org.uk::5a32d3a1-dcff-46d5-b5db-07c447f1f47f" providerId="AD" clId="Web-{0D0C5C20-9C02-F548-BCE2-9961A953AE05}" dt="2020-03-17T08:24:18.273" v="6"/>
          <ac:picMkLst>
            <pc:docMk/>
            <pc:sldMk cId="144219588" sldId="261"/>
            <ac:picMk id="4" creationId="{483A2D72-071E-4976-A132-B52613002EA7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21.194" v="7"/>
        <pc:sldMkLst>
          <pc:docMk/>
          <pc:sldMk cId="2468943302" sldId="262"/>
        </pc:sldMkLst>
        <pc:picChg chg="del">
          <ac:chgData name="Derek Smitheman" userId="S::dsmitheman@redgateprimary-ac.org.uk::5a32d3a1-dcff-46d5-b5db-07c447f1f47f" providerId="AD" clId="Web-{0D0C5C20-9C02-F548-BCE2-9961A953AE05}" dt="2020-03-17T08:24:21.194" v="7"/>
          <ac:picMkLst>
            <pc:docMk/>
            <pc:sldMk cId="2468943302" sldId="262"/>
            <ac:picMk id="4" creationId="{84D2DAD9-9997-472A-8161-E377ABB4C152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24.523" v="8"/>
        <pc:sldMkLst>
          <pc:docMk/>
          <pc:sldMk cId="3286129193" sldId="263"/>
        </pc:sldMkLst>
        <pc:picChg chg="del">
          <ac:chgData name="Derek Smitheman" userId="S::dsmitheman@redgateprimary-ac.org.uk::5a32d3a1-dcff-46d5-b5db-07c447f1f47f" providerId="AD" clId="Web-{0D0C5C20-9C02-F548-BCE2-9961A953AE05}" dt="2020-03-17T08:24:24.523" v="8"/>
          <ac:picMkLst>
            <pc:docMk/>
            <pc:sldMk cId="3286129193" sldId="263"/>
            <ac:picMk id="4" creationId="{DD45D565-971D-46E0-8ADF-CD0539492AFD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29.804" v="9"/>
        <pc:sldMkLst>
          <pc:docMk/>
          <pc:sldMk cId="170149958" sldId="264"/>
        </pc:sldMkLst>
        <pc:picChg chg="del">
          <ac:chgData name="Derek Smitheman" userId="S::dsmitheman@redgateprimary-ac.org.uk::5a32d3a1-dcff-46d5-b5db-07c447f1f47f" providerId="AD" clId="Web-{0D0C5C20-9C02-F548-BCE2-9961A953AE05}" dt="2020-03-17T08:24:29.804" v="9"/>
          <ac:picMkLst>
            <pc:docMk/>
            <pc:sldMk cId="170149958" sldId="264"/>
            <ac:picMk id="6" creationId="{BA208DEB-889F-4037-B01E-37FE1DE9DD95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32.585" v="10"/>
        <pc:sldMkLst>
          <pc:docMk/>
          <pc:sldMk cId="1262574146" sldId="265"/>
        </pc:sldMkLst>
        <pc:picChg chg="del">
          <ac:chgData name="Derek Smitheman" userId="S::dsmitheman@redgateprimary-ac.org.uk::5a32d3a1-dcff-46d5-b5db-07c447f1f47f" providerId="AD" clId="Web-{0D0C5C20-9C02-F548-BCE2-9961A953AE05}" dt="2020-03-17T08:24:32.585" v="10"/>
          <ac:picMkLst>
            <pc:docMk/>
            <pc:sldMk cId="1262574146" sldId="265"/>
            <ac:picMk id="4" creationId="{9966124B-B2D9-4AAE-B106-07AC77CED0FB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34.882" v="11"/>
        <pc:sldMkLst>
          <pc:docMk/>
          <pc:sldMk cId="1937290529" sldId="266"/>
        </pc:sldMkLst>
        <pc:picChg chg="del">
          <ac:chgData name="Derek Smitheman" userId="S::dsmitheman@redgateprimary-ac.org.uk::5a32d3a1-dcff-46d5-b5db-07c447f1f47f" providerId="AD" clId="Web-{0D0C5C20-9C02-F548-BCE2-9961A953AE05}" dt="2020-03-17T08:24:34.882" v="11"/>
          <ac:picMkLst>
            <pc:docMk/>
            <pc:sldMk cId="1937290529" sldId="266"/>
            <ac:picMk id="4" creationId="{99F4BEE0-A115-41A1-885C-EFD4487A4637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40.866" v="12"/>
        <pc:sldMkLst>
          <pc:docMk/>
          <pc:sldMk cId="2258568753" sldId="267"/>
        </pc:sldMkLst>
        <pc:picChg chg="del">
          <ac:chgData name="Derek Smitheman" userId="S::dsmitheman@redgateprimary-ac.org.uk::5a32d3a1-dcff-46d5-b5db-07c447f1f47f" providerId="AD" clId="Web-{0D0C5C20-9C02-F548-BCE2-9961A953AE05}" dt="2020-03-17T08:24:40.866" v="12"/>
          <ac:picMkLst>
            <pc:docMk/>
            <pc:sldMk cId="2258568753" sldId="267"/>
            <ac:picMk id="4" creationId="{349CA6CB-136F-443E-A919-FE8E0760BC3F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43.523" v="13"/>
        <pc:sldMkLst>
          <pc:docMk/>
          <pc:sldMk cId="2344324902" sldId="268"/>
        </pc:sldMkLst>
        <pc:picChg chg="del">
          <ac:chgData name="Derek Smitheman" userId="S::dsmitheman@redgateprimary-ac.org.uk::5a32d3a1-dcff-46d5-b5db-07c447f1f47f" providerId="AD" clId="Web-{0D0C5C20-9C02-F548-BCE2-9961A953AE05}" dt="2020-03-17T08:24:43.523" v="13"/>
          <ac:picMkLst>
            <pc:docMk/>
            <pc:sldMk cId="2344324902" sldId="268"/>
            <ac:picMk id="4" creationId="{0F64D34A-A6EC-4A3C-9A0E-9D39AEC40180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50.335" v="14"/>
        <pc:sldMkLst>
          <pc:docMk/>
          <pc:sldMk cId="3122290774" sldId="269"/>
        </pc:sldMkLst>
        <pc:picChg chg="del">
          <ac:chgData name="Derek Smitheman" userId="S::dsmitheman@redgateprimary-ac.org.uk::5a32d3a1-dcff-46d5-b5db-07c447f1f47f" providerId="AD" clId="Web-{0D0C5C20-9C02-F548-BCE2-9961A953AE05}" dt="2020-03-17T08:24:50.335" v="14"/>
          <ac:picMkLst>
            <pc:docMk/>
            <pc:sldMk cId="3122290774" sldId="269"/>
            <ac:picMk id="4" creationId="{B480B3F1-0858-4F11-B226-CB811623F9CF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53.038" v="15"/>
        <pc:sldMkLst>
          <pc:docMk/>
          <pc:sldMk cId="3805545479" sldId="270"/>
        </pc:sldMkLst>
        <pc:picChg chg="del">
          <ac:chgData name="Derek Smitheman" userId="S::dsmitheman@redgateprimary-ac.org.uk::5a32d3a1-dcff-46d5-b5db-07c447f1f47f" providerId="AD" clId="Web-{0D0C5C20-9C02-F548-BCE2-9961A953AE05}" dt="2020-03-17T08:24:53.038" v="15"/>
          <ac:picMkLst>
            <pc:docMk/>
            <pc:sldMk cId="3805545479" sldId="270"/>
            <ac:picMk id="4" creationId="{2BBE6A9E-AC91-4C2B-BB35-5A0ECF752FBD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4:56.351" v="16"/>
        <pc:sldMkLst>
          <pc:docMk/>
          <pc:sldMk cId="3368795967" sldId="271"/>
        </pc:sldMkLst>
        <pc:picChg chg="del">
          <ac:chgData name="Derek Smitheman" userId="S::dsmitheman@redgateprimary-ac.org.uk::5a32d3a1-dcff-46d5-b5db-07c447f1f47f" providerId="AD" clId="Web-{0D0C5C20-9C02-F548-BCE2-9961A953AE05}" dt="2020-03-17T08:24:56.351" v="16"/>
          <ac:picMkLst>
            <pc:docMk/>
            <pc:sldMk cId="3368795967" sldId="271"/>
            <ac:picMk id="4" creationId="{5CAD38ED-6C34-4A13-B100-F71E54BD99E5}"/>
          </ac:picMkLst>
        </pc:picChg>
      </pc:sldChg>
      <pc:sldChg chg="delSp">
        <pc:chgData name="Derek Smitheman" userId="S::dsmitheman@redgateprimary-ac.org.uk::5a32d3a1-dcff-46d5-b5db-07c447f1f47f" providerId="AD" clId="Web-{0D0C5C20-9C02-F548-BCE2-9961A953AE05}" dt="2020-03-17T08:25:03.241" v="17"/>
        <pc:sldMkLst>
          <pc:docMk/>
          <pc:sldMk cId="2164316767" sldId="272"/>
        </pc:sldMkLst>
        <pc:picChg chg="del">
          <ac:chgData name="Derek Smitheman" userId="S::dsmitheman@redgateprimary-ac.org.uk::5a32d3a1-dcff-46d5-b5db-07c447f1f47f" providerId="AD" clId="Web-{0D0C5C20-9C02-F548-BCE2-9961A953AE05}" dt="2020-03-17T08:25:03.241" v="17"/>
          <ac:picMkLst>
            <pc:docMk/>
            <pc:sldMk cId="2164316767" sldId="272"/>
            <ac:picMk id="4" creationId="{2769A1DB-AF2F-4D21-A449-67CBC4EC8DB6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06.335" v="18"/>
        <pc:sldMkLst>
          <pc:docMk/>
          <pc:sldMk cId="2817028983" sldId="273"/>
        </pc:sldMkLst>
        <pc:picChg chg="del">
          <ac:chgData name="Derek Smitheman" userId="S::dsmitheman@redgateprimary-ac.org.uk::5a32d3a1-dcff-46d5-b5db-07c447f1f47f" providerId="AD" clId="Web-{0D0C5C20-9C02-F548-BCE2-9961A953AE05}" dt="2020-03-17T08:25:06.335" v="18"/>
          <ac:picMkLst>
            <pc:docMk/>
            <pc:sldMk cId="2817028983" sldId="273"/>
            <ac:picMk id="4" creationId="{78F8976C-0414-470A-91FF-A56C7577DE5F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08.960" v="19"/>
        <pc:sldMkLst>
          <pc:docMk/>
          <pc:sldMk cId="1166119886" sldId="274"/>
        </pc:sldMkLst>
        <pc:picChg chg="del">
          <ac:chgData name="Derek Smitheman" userId="S::dsmitheman@redgateprimary-ac.org.uk::5a32d3a1-dcff-46d5-b5db-07c447f1f47f" providerId="AD" clId="Web-{0D0C5C20-9C02-F548-BCE2-9961A953AE05}" dt="2020-03-17T08:25:08.960" v="19"/>
          <ac:picMkLst>
            <pc:docMk/>
            <pc:sldMk cId="1166119886" sldId="274"/>
            <ac:picMk id="4" creationId="{1BA7EADD-817A-4D1C-A31C-5E58E0D492B1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14.194" v="20"/>
        <pc:sldMkLst>
          <pc:docMk/>
          <pc:sldMk cId="2693743597" sldId="275"/>
        </pc:sldMkLst>
        <pc:picChg chg="del">
          <ac:chgData name="Derek Smitheman" userId="S::dsmitheman@redgateprimary-ac.org.uk::5a32d3a1-dcff-46d5-b5db-07c447f1f47f" providerId="AD" clId="Web-{0D0C5C20-9C02-F548-BCE2-9961A953AE05}" dt="2020-03-17T08:25:14.194" v="20"/>
          <ac:picMkLst>
            <pc:docMk/>
            <pc:sldMk cId="2693743597" sldId="275"/>
            <ac:picMk id="4" creationId="{D2F14345-6B65-4DE3-9F87-575A58CFA6CB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16.633" v="21"/>
        <pc:sldMkLst>
          <pc:docMk/>
          <pc:sldMk cId="2893159064" sldId="276"/>
        </pc:sldMkLst>
        <pc:picChg chg="del">
          <ac:chgData name="Derek Smitheman" userId="S::dsmitheman@redgateprimary-ac.org.uk::5a32d3a1-dcff-46d5-b5db-07c447f1f47f" providerId="AD" clId="Web-{0D0C5C20-9C02-F548-BCE2-9961A953AE05}" dt="2020-03-17T08:25:16.633" v="21"/>
          <ac:picMkLst>
            <pc:docMk/>
            <pc:sldMk cId="2893159064" sldId="276"/>
            <ac:picMk id="4" creationId="{C4810BEC-5812-4D73-A194-7691C42B7F19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19.835" v="22"/>
        <pc:sldMkLst>
          <pc:docMk/>
          <pc:sldMk cId="498434715" sldId="277"/>
        </pc:sldMkLst>
        <pc:picChg chg="del">
          <ac:chgData name="Derek Smitheman" userId="S::dsmitheman@redgateprimary-ac.org.uk::5a32d3a1-dcff-46d5-b5db-07c447f1f47f" providerId="AD" clId="Web-{0D0C5C20-9C02-F548-BCE2-9961A953AE05}" dt="2020-03-17T08:25:19.835" v="22"/>
          <ac:picMkLst>
            <pc:docMk/>
            <pc:sldMk cId="498434715" sldId="277"/>
            <ac:picMk id="4" creationId="{A67F1F87-A8FF-4712-BBE4-DF999ECD5AC0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25.038" v="23"/>
        <pc:sldMkLst>
          <pc:docMk/>
          <pc:sldMk cId="1633896823" sldId="278"/>
        </pc:sldMkLst>
        <pc:picChg chg="del">
          <ac:chgData name="Derek Smitheman" userId="S::dsmitheman@redgateprimary-ac.org.uk::5a32d3a1-dcff-46d5-b5db-07c447f1f47f" providerId="AD" clId="Web-{0D0C5C20-9C02-F548-BCE2-9961A953AE05}" dt="2020-03-17T08:25:25.038" v="23"/>
          <ac:picMkLst>
            <pc:docMk/>
            <pc:sldMk cId="1633896823" sldId="278"/>
            <ac:picMk id="4" creationId="{E1FE1AA7-9798-4CDC-B679-1F4187951944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28.898" v="24"/>
        <pc:sldMkLst>
          <pc:docMk/>
          <pc:sldMk cId="2461732077" sldId="279"/>
        </pc:sldMkLst>
        <pc:picChg chg="del">
          <ac:chgData name="Derek Smitheman" userId="S::dsmitheman@redgateprimary-ac.org.uk::5a32d3a1-dcff-46d5-b5db-07c447f1f47f" providerId="AD" clId="Web-{0D0C5C20-9C02-F548-BCE2-9961A953AE05}" dt="2020-03-17T08:25:28.898" v="24"/>
          <ac:picMkLst>
            <pc:docMk/>
            <pc:sldMk cId="2461732077" sldId="279"/>
            <ac:picMk id="4" creationId="{84CA3BCF-DE1D-45B7-BD25-484A38B4D82C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32.585" v="25"/>
        <pc:sldMkLst>
          <pc:docMk/>
          <pc:sldMk cId="4108704588" sldId="280"/>
        </pc:sldMkLst>
        <pc:picChg chg="del">
          <ac:chgData name="Derek Smitheman" userId="S::dsmitheman@redgateprimary-ac.org.uk::5a32d3a1-dcff-46d5-b5db-07c447f1f47f" providerId="AD" clId="Web-{0D0C5C20-9C02-F548-BCE2-9961A953AE05}" dt="2020-03-17T08:25:32.585" v="25"/>
          <ac:picMkLst>
            <pc:docMk/>
            <pc:sldMk cId="4108704588" sldId="280"/>
            <ac:picMk id="4" creationId="{1C9FAD90-E300-4C0B-8216-79D344970388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37.226" v="26"/>
        <pc:sldMkLst>
          <pc:docMk/>
          <pc:sldMk cId="220170858" sldId="281"/>
        </pc:sldMkLst>
        <pc:picChg chg="del">
          <ac:chgData name="Derek Smitheman" userId="S::dsmitheman@redgateprimary-ac.org.uk::5a32d3a1-dcff-46d5-b5db-07c447f1f47f" providerId="AD" clId="Web-{0D0C5C20-9C02-F548-BCE2-9961A953AE05}" dt="2020-03-17T08:25:37.226" v="26"/>
          <ac:picMkLst>
            <pc:docMk/>
            <pc:sldMk cId="220170858" sldId="281"/>
            <ac:picMk id="4" creationId="{5ACBC900-FDF0-4E78-AC17-BC83EF7E2A26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40.319" v="27"/>
        <pc:sldMkLst>
          <pc:docMk/>
          <pc:sldMk cId="2510175898" sldId="282"/>
        </pc:sldMkLst>
        <pc:picChg chg="del">
          <ac:chgData name="Derek Smitheman" userId="S::dsmitheman@redgateprimary-ac.org.uk::5a32d3a1-dcff-46d5-b5db-07c447f1f47f" providerId="AD" clId="Web-{0D0C5C20-9C02-F548-BCE2-9961A953AE05}" dt="2020-03-17T08:25:40.319" v="27"/>
          <ac:picMkLst>
            <pc:docMk/>
            <pc:sldMk cId="2510175898" sldId="282"/>
            <ac:picMk id="4" creationId="{E398678B-1E97-4EF4-A59A-94D6F3A62D72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43.663" v="28"/>
        <pc:sldMkLst>
          <pc:docMk/>
          <pc:sldMk cId="2963092127" sldId="283"/>
        </pc:sldMkLst>
        <pc:picChg chg="del">
          <ac:chgData name="Derek Smitheman" userId="S::dsmitheman@redgateprimary-ac.org.uk::5a32d3a1-dcff-46d5-b5db-07c447f1f47f" providerId="AD" clId="Web-{0D0C5C20-9C02-F548-BCE2-9961A953AE05}" dt="2020-03-17T08:25:43.663" v="28"/>
          <ac:picMkLst>
            <pc:docMk/>
            <pc:sldMk cId="2963092127" sldId="283"/>
            <ac:picMk id="4" creationId="{FCFB8A40-9F48-47A5-8C2E-84EA0D3F2336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46.820" v="29"/>
        <pc:sldMkLst>
          <pc:docMk/>
          <pc:sldMk cId="568593136" sldId="284"/>
        </pc:sldMkLst>
        <pc:picChg chg="del">
          <ac:chgData name="Derek Smitheman" userId="S::dsmitheman@redgateprimary-ac.org.uk::5a32d3a1-dcff-46d5-b5db-07c447f1f47f" providerId="AD" clId="Web-{0D0C5C20-9C02-F548-BCE2-9961A953AE05}" dt="2020-03-17T08:25:46.820" v="29"/>
          <ac:picMkLst>
            <pc:docMk/>
            <pc:sldMk cId="568593136" sldId="284"/>
            <ac:picMk id="4" creationId="{9DC5E8EE-9741-4E79-9833-86D8FC011CF1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50.113" v="30"/>
        <pc:sldMkLst>
          <pc:docMk/>
          <pc:sldMk cId="2261317719" sldId="285"/>
        </pc:sldMkLst>
        <pc:picChg chg="del">
          <ac:chgData name="Derek Smitheman" userId="S::dsmitheman@redgateprimary-ac.org.uk::5a32d3a1-dcff-46d5-b5db-07c447f1f47f" providerId="AD" clId="Web-{0D0C5C20-9C02-F548-BCE2-9961A953AE05}" dt="2020-03-17T08:25:50.113" v="30"/>
          <ac:picMkLst>
            <pc:docMk/>
            <pc:sldMk cId="2261317719" sldId="285"/>
            <ac:picMk id="4" creationId="{59ADA2A6-D40B-45FB-9DB1-E69ACF9FB426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53.460" v="31"/>
        <pc:sldMkLst>
          <pc:docMk/>
          <pc:sldMk cId="1780505905" sldId="286"/>
        </pc:sldMkLst>
        <pc:picChg chg="del">
          <ac:chgData name="Derek Smitheman" userId="S::dsmitheman@redgateprimary-ac.org.uk::5a32d3a1-dcff-46d5-b5db-07c447f1f47f" providerId="AD" clId="Web-{0D0C5C20-9C02-F548-BCE2-9961A953AE05}" dt="2020-03-17T08:25:53.460" v="31"/>
          <ac:picMkLst>
            <pc:docMk/>
            <pc:sldMk cId="1780505905" sldId="286"/>
            <ac:picMk id="4" creationId="{153B4240-8E63-4500-8FAD-68BF07236FB0}"/>
          </ac:picMkLst>
        </pc:picChg>
      </pc:sldChg>
      <pc:sldChg chg="delSp delAnim">
        <pc:chgData name="Derek Smitheman" userId="S::dsmitheman@redgateprimary-ac.org.uk::5a32d3a1-dcff-46d5-b5db-07c447f1f47f" providerId="AD" clId="Web-{0D0C5C20-9C02-F548-BCE2-9961A953AE05}" dt="2020-03-17T08:25:57.116" v="32"/>
        <pc:sldMkLst>
          <pc:docMk/>
          <pc:sldMk cId="3253301783" sldId="287"/>
        </pc:sldMkLst>
        <pc:picChg chg="del">
          <ac:chgData name="Derek Smitheman" userId="S::dsmitheman@redgateprimary-ac.org.uk::5a32d3a1-dcff-46d5-b5db-07c447f1f47f" providerId="AD" clId="Web-{0D0C5C20-9C02-F548-BCE2-9961A953AE05}" dt="2020-03-17T08:25:57.116" v="32"/>
          <ac:picMkLst>
            <pc:docMk/>
            <pc:sldMk cId="3253301783" sldId="287"/>
            <ac:picMk id="4" creationId="{BCEBDAC0-5419-483C-B51C-DC861487DF47}"/>
          </ac:picMkLst>
        </pc:picChg>
      </pc:sldChg>
      <pc:sldChg chg="addSp modSp new">
        <pc:chgData name="Derek Smitheman" userId="S::dsmitheman@redgateprimary-ac.org.uk::5a32d3a1-dcff-46d5-b5db-07c447f1f47f" providerId="AD" clId="Web-{0D0C5C20-9C02-F548-BCE2-9961A953AE05}" dt="2020-03-17T08:28:32.679" v="92" actId="20577"/>
        <pc:sldMkLst>
          <pc:docMk/>
          <pc:sldMk cId="277142123" sldId="288"/>
        </pc:sldMkLst>
        <pc:spChg chg="add mod">
          <ac:chgData name="Derek Smitheman" userId="S::dsmitheman@redgateprimary-ac.org.uk::5a32d3a1-dcff-46d5-b5db-07c447f1f47f" providerId="AD" clId="Web-{0D0C5C20-9C02-F548-BCE2-9961A953AE05}" dt="2020-03-17T08:28:06.148" v="65" actId="20577"/>
          <ac:spMkLst>
            <pc:docMk/>
            <pc:sldMk cId="277142123" sldId="288"/>
            <ac:spMk id="2" creationId="{30EBE331-EE7B-4A17-84D2-151FEAD548EE}"/>
          </ac:spMkLst>
        </pc:spChg>
        <pc:spChg chg="add mod">
          <ac:chgData name="Derek Smitheman" userId="S::dsmitheman@redgateprimary-ac.org.uk::5a32d3a1-dcff-46d5-b5db-07c447f1f47f" providerId="AD" clId="Web-{0D0C5C20-9C02-F548-BCE2-9961A953AE05}" dt="2020-03-17T08:28:32.679" v="92" actId="20577"/>
          <ac:spMkLst>
            <pc:docMk/>
            <pc:sldMk cId="277142123" sldId="288"/>
            <ac:spMk id="3" creationId="{78B4DAEF-36DB-4145-87A0-DA1836B2A43E}"/>
          </ac:spMkLst>
        </pc:spChg>
      </pc:sldChg>
    </pc:docChg>
  </pc:docChgLst>
  <pc:docChgLst>
    <pc:chgData name="Derek Smitheman" userId="S::dsmitheman@redgateprimary-ac.org.uk::5a32d3a1-dcff-46d5-b5db-07c447f1f47f" providerId="AD" clId="Web-{2D8C9845-C1AF-BAAD-CC2C-F127074D0504}"/>
    <pc:docChg chg="modSld">
      <pc:chgData name="Derek Smitheman" userId="S::dsmitheman@redgateprimary-ac.org.uk::5a32d3a1-dcff-46d5-b5db-07c447f1f47f" providerId="AD" clId="Web-{2D8C9845-C1AF-BAAD-CC2C-F127074D0504}" dt="2020-03-02T07:42:51.164" v="0" actId="1076"/>
      <pc:docMkLst>
        <pc:docMk/>
      </pc:docMkLst>
      <pc:sldChg chg="modSp">
        <pc:chgData name="Derek Smitheman" userId="S::dsmitheman@redgateprimary-ac.org.uk::5a32d3a1-dcff-46d5-b5db-07c447f1f47f" providerId="AD" clId="Web-{2D8C9845-C1AF-BAAD-CC2C-F127074D0504}" dt="2020-03-02T07:42:51.164" v="0" actId="1076"/>
        <pc:sldMkLst>
          <pc:docMk/>
          <pc:sldMk cId="1262574146" sldId="265"/>
        </pc:sldMkLst>
        <pc:picChg chg="mod">
          <ac:chgData name="Derek Smitheman" userId="S::dsmitheman@redgateprimary-ac.org.uk::5a32d3a1-dcff-46d5-b5db-07c447f1f47f" providerId="AD" clId="Web-{2D8C9845-C1AF-BAAD-CC2C-F127074D0504}" dt="2020-03-02T07:42:51.164" v="0" actId="1076"/>
          <ac:picMkLst>
            <pc:docMk/>
            <pc:sldMk cId="1262574146" sldId="265"/>
            <ac:picMk id="4" creationId="{9966124B-B2D9-4AAE-B106-07AC77CED0FB}"/>
          </ac:picMkLst>
        </pc:picChg>
      </pc:sldChg>
    </pc:docChg>
  </pc:docChgLst>
  <pc:docChgLst>
    <pc:chgData name="Derek Smitheman" userId="5a32d3a1-dcff-46d5-b5db-07c447f1f47f" providerId="ADAL" clId="{6961178F-4CB5-43AE-A150-E7D4FFBDE505}"/>
    <pc:docChg chg="custSel modSld sldOrd">
      <pc:chgData name="Derek Smitheman" userId="5a32d3a1-dcff-46d5-b5db-07c447f1f47f" providerId="ADAL" clId="{6961178F-4CB5-43AE-A150-E7D4FFBDE505}" dt="2020-02-16T16:23:59.275" v="135" actId="1076"/>
      <pc:docMkLst>
        <pc:docMk/>
      </pc:docMkLst>
      <pc:sldChg chg="delSp">
        <pc:chgData name="Derek Smitheman" userId="5a32d3a1-dcff-46d5-b5db-07c447f1f47f" providerId="ADAL" clId="{6961178F-4CB5-43AE-A150-E7D4FFBDE505}" dt="2020-02-16T16:07:48.412" v="1" actId="478"/>
        <pc:sldMkLst>
          <pc:docMk/>
          <pc:sldMk cId="2275532580" sldId="256"/>
        </pc:sldMkLst>
        <pc:spChg chg="del">
          <ac:chgData name="Derek Smitheman" userId="5a32d3a1-dcff-46d5-b5db-07c447f1f47f" providerId="ADAL" clId="{6961178F-4CB5-43AE-A150-E7D4FFBDE505}" dt="2020-02-16T16:07:45.273" v="0" actId="478"/>
          <ac:spMkLst>
            <pc:docMk/>
            <pc:sldMk cId="2275532580" sldId="256"/>
            <ac:spMk id="2" creationId="{48B735A5-0DBE-4E5A-9E84-09963E790E0D}"/>
          </ac:spMkLst>
        </pc:spChg>
        <pc:spChg chg="del">
          <ac:chgData name="Derek Smitheman" userId="5a32d3a1-dcff-46d5-b5db-07c447f1f47f" providerId="ADAL" clId="{6961178F-4CB5-43AE-A150-E7D4FFBDE505}" dt="2020-02-16T16:07:48.412" v="1" actId="478"/>
          <ac:spMkLst>
            <pc:docMk/>
            <pc:sldMk cId="2275532580" sldId="256"/>
            <ac:spMk id="3" creationId="{ACFE8439-F4FE-4C43-B836-6B20F01BBF2F}"/>
          </ac:spMkLst>
        </pc:spChg>
      </pc:sldChg>
      <pc:sldChg chg="addSp modSp modAnim">
        <pc:chgData name="Derek Smitheman" userId="5a32d3a1-dcff-46d5-b5db-07c447f1f47f" providerId="ADAL" clId="{6961178F-4CB5-43AE-A150-E7D4FFBDE505}" dt="2020-02-16T16:13:49.991" v="71"/>
        <pc:sldMkLst>
          <pc:docMk/>
          <pc:sldMk cId="3345444557" sldId="257"/>
        </pc:sldMkLst>
        <pc:spChg chg="add mod">
          <ac:chgData name="Derek Smitheman" userId="5a32d3a1-dcff-46d5-b5db-07c447f1f47f" providerId="ADAL" clId="{6961178F-4CB5-43AE-A150-E7D4FFBDE505}" dt="2020-02-16T16:08:08.626" v="3" actId="207"/>
          <ac:spMkLst>
            <pc:docMk/>
            <pc:sldMk cId="3345444557" sldId="257"/>
            <ac:spMk id="4" creationId="{B70774E5-D7AB-472D-B6F1-3F0CF2D7D054}"/>
          </ac:spMkLst>
        </pc:spChg>
      </pc:sldChg>
      <pc:sldChg chg="addSp modSp modAnim">
        <pc:chgData name="Derek Smitheman" userId="5a32d3a1-dcff-46d5-b5db-07c447f1f47f" providerId="ADAL" clId="{6961178F-4CB5-43AE-A150-E7D4FFBDE505}" dt="2020-02-16T16:14:04.722" v="73"/>
        <pc:sldMkLst>
          <pc:docMk/>
          <pc:sldMk cId="1541974284" sldId="258"/>
        </pc:sldMkLst>
        <pc:picChg chg="add mod">
          <ac:chgData name="Derek Smitheman" userId="5a32d3a1-dcff-46d5-b5db-07c447f1f47f" providerId="ADAL" clId="{6961178F-4CB5-43AE-A150-E7D4FFBDE505}" dt="2020-02-16T16:08:28.818" v="5" actId="1076"/>
          <ac:picMkLst>
            <pc:docMk/>
            <pc:sldMk cId="1541974284" sldId="258"/>
            <ac:picMk id="4" creationId="{54FE08AE-7539-4F1A-A3A4-FDE6BE8DA789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4:14.595" v="75"/>
        <pc:sldMkLst>
          <pc:docMk/>
          <pc:sldMk cId="1372164728" sldId="259"/>
        </pc:sldMkLst>
        <pc:picChg chg="add mod">
          <ac:chgData name="Derek Smitheman" userId="5a32d3a1-dcff-46d5-b5db-07c447f1f47f" providerId="ADAL" clId="{6961178F-4CB5-43AE-A150-E7D4FFBDE505}" dt="2020-02-16T16:08:36.206" v="7" actId="1076"/>
          <ac:picMkLst>
            <pc:docMk/>
            <pc:sldMk cId="1372164728" sldId="259"/>
            <ac:picMk id="4" creationId="{3220154E-2B0B-4F65-BCA1-51AE4FB10432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4:26.810" v="77"/>
        <pc:sldMkLst>
          <pc:docMk/>
          <pc:sldMk cId="1615524003" sldId="260"/>
        </pc:sldMkLst>
        <pc:picChg chg="add mod">
          <ac:chgData name="Derek Smitheman" userId="5a32d3a1-dcff-46d5-b5db-07c447f1f47f" providerId="ADAL" clId="{6961178F-4CB5-43AE-A150-E7D4FFBDE505}" dt="2020-02-16T16:08:44.579" v="9" actId="1076"/>
          <ac:picMkLst>
            <pc:docMk/>
            <pc:sldMk cId="1615524003" sldId="260"/>
            <ac:picMk id="4" creationId="{F7BDE707-222A-44E6-BCD5-4CB27A202694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4:38.776" v="79"/>
        <pc:sldMkLst>
          <pc:docMk/>
          <pc:sldMk cId="144219588" sldId="261"/>
        </pc:sldMkLst>
        <pc:picChg chg="add mod">
          <ac:chgData name="Derek Smitheman" userId="5a32d3a1-dcff-46d5-b5db-07c447f1f47f" providerId="ADAL" clId="{6961178F-4CB5-43AE-A150-E7D4FFBDE505}" dt="2020-02-16T16:08:54.061" v="11" actId="1076"/>
          <ac:picMkLst>
            <pc:docMk/>
            <pc:sldMk cId="144219588" sldId="261"/>
            <ac:picMk id="4" creationId="{483A2D72-071E-4976-A132-B52613002EA7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4:49.983" v="81"/>
        <pc:sldMkLst>
          <pc:docMk/>
          <pc:sldMk cId="2468943302" sldId="262"/>
        </pc:sldMkLst>
        <pc:picChg chg="add mod">
          <ac:chgData name="Derek Smitheman" userId="5a32d3a1-dcff-46d5-b5db-07c447f1f47f" providerId="ADAL" clId="{6961178F-4CB5-43AE-A150-E7D4FFBDE505}" dt="2020-02-16T16:09:06.824" v="13" actId="1076"/>
          <ac:picMkLst>
            <pc:docMk/>
            <pc:sldMk cId="2468943302" sldId="262"/>
            <ac:picMk id="4" creationId="{84D2DAD9-9997-472A-8161-E377ABB4C152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4:59.070" v="83"/>
        <pc:sldMkLst>
          <pc:docMk/>
          <pc:sldMk cId="3286129193" sldId="263"/>
        </pc:sldMkLst>
        <pc:picChg chg="add mod">
          <ac:chgData name="Derek Smitheman" userId="5a32d3a1-dcff-46d5-b5db-07c447f1f47f" providerId="ADAL" clId="{6961178F-4CB5-43AE-A150-E7D4FFBDE505}" dt="2020-02-16T16:09:14.510" v="15" actId="1076"/>
          <ac:picMkLst>
            <pc:docMk/>
            <pc:sldMk cId="3286129193" sldId="263"/>
            <ac:picMk id="4" creationId="{DD45D565-971D-46E0-8ADF-CD0539492AFD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5:08.989" v="85"/>
        <pc:sldMkLst>
          <pc:docMk/>
          <pc:sldMk cId="170149958" sldId="264"/>
        </pc:sldMkLst>
        <pc:picChg chg="add mod">
          <ac:chgData name="Derek Smitheman" userId="5a32d3a1-dcff-46d5-b5db-07c447f1f47f" providerId="ADAL" clId="{6961178F-4CB5-43AE-A150-E7D4FFBDE505}" dt="2020-02-16T16:09:25.320" v="17" actId="1076"/>
          <ac:picMkLst>
            <pc:docMk/>
            <pc:sldMk cId="170149958" sldId="264"/>
            <ac:picMk id="6" creationId="{BA208DEB-889F-4037-B01E-37FE1DE9DD95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5:20.533" v="87"/>
        <pc:sldMkLst>
          <pc:docMk/>
          <pc:sldMk cId="1262574146" sldId="265"/>
        </pc:sldMkLst>
        <pc:picChg chg="add mod">
          <ac:chgData name="Derek Smitheman" userId="5a32d3a1-dcff-46d5-b5db-07c447f1f47f" providerId="ADAL" clId="{6961178F-4CB5-43AE-A150-E7D4FFBDE505}" dt="2020-02-16T16:09:32.881" v="19" actId="1076"/>
          <ac:picMkLst>
            <pc:docMk/>
            <pc:sldMk cId="1262574146" sldId="265"/>
            <ac:picMk id="4" creationId="{9966124B-B2D9-4AAE-B106-07AC77CED0FB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5:38.264" v="89"/>
        <pc:sldMkLst>
          <pc:docMk/>
          <pc:sldMk cId="1937290529" sldId="266"/>
        </pc:sldMkLst>
        <pc:picChg chg="add mod">
          <ac:chgData name="Derek Smitheman" userId="5a32d3a1-dcff-46d5-b5db-07c447f1f47f" providerId="ADAL" clId="{6961178F-4CB5-43AE-A150-E7D4FFBDE505}" dt="2020-02-16T16:09:45.302" v="21" actId="1076"/>
          <ac:picMkLst>
            <pc:docMk/>
            <pc:sldMk cId="1937290529" sldId="266"/>
            <ac:picMk id="4" creationId="{99F4BEE0-A115-41A1-885C-EFD4487A4637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5:56.681" v="91"/>
        <pc:sldMkLst>
          <pc:docMk/>
          <pc:sldMk cId="2258568753" sldId="267"/>
        </pc:sldMkLst>
        <pc:picChg chg="add mod">
          <ac:chgData name="Derek Smitheman" userId="5a32d3a1-dcff-46d5-b5db-07c447f1f47f" providerId="ADAL" clId="{6961178F-4CB5-43AE-A150-E7D4FFBDE505}" dt="2020-02-16T16:09:53.713" v="23" actId="1076"/>
          <ac:picMkLst>
            <pc:docMk/>
            <pc:sldMk cId="2258568753" sldId="267"/>
            <ac:picMk id="4" creationId="{349CA6CB-136F-443E-A919-FE8E0760BC3F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6:06.398" v="93"/>
        <pc:sldMkLst>
          <pc:docMk/>
          <pc:sldMk cId="2344324902" sldId="268"/>
        </pc:sldMkLst>
        <pc:picChg chg="add mod">
          <ac:chgData name="Derek Smitheman" userId="5a32d3a1-dcff-46d5-b5db-07c447f1f47f" providerId="ADAL" clId="{6961178F-4CB5-43AE-A150-E7D4FFBDE505}" dt="2020-02-16T16:10:01.367" v="25" actId="1076"/>
          <ac:picMkLst>
            <pc:docMk/>
            <pc:sldMk cId="2344324902" sldId="268"/>
            <ac:picMk id="4" creationId="{0F64D34A-A6EC-4A3C-9A0E-9D39AEC40180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6:13.643" v="95"/>
        <pc:sldMkLst>
          <pc:docMk/>
          <pc:sldMk cId="3122290774" sldId="269"/>
        </pc:sldMkLst>
        <pc:picChg chg="add mod">
          <ac:chgData name="Derek Smitheman" userId="5a32d3a1-dcff-46d5-b5db-07c447f1f47f" providerId="ADAL" clId="{6961178F-4CB5-43AE-A150-E7D4FFBDE505}" dt="2020-02-16T16:10:10.147" v="27" actId="1076"/>
          <ac:picMkLst>
            <pc:docMk/>
            <pc:sldMk cId="3122290774" sldId="269"/>
            <ac:picMk id="4" creationId="{B480B3F1-0858-4F11-B226-CB811623F9CF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6:28.546" v="97"/>
        <pc:sldMkLst>
          <pc:docMk/>
          <pc:sldMk cId="3805545479" sldId="270"/>
        </pc:sldMkLst>
        <pc:picChg chg="add mod">
          <ac:chgData name="Derek Smitheman" userId="5a32d3a1-dcff-46d5-b5db-07c447f1f47f" providerId="ADAL" clId="{6961178F-4CB5-43AE-A150-E7D4FFBDE505}" dt="2020-02-16T16:10:20.472" v="29" actId="1076"/>
          <ac:picMkLst>
            <pc:docMk/>
            <pc:sldMk cId="3805545479" sldId="270"/>
            <ac:picMk id="4" creationId="{2BBE6A9E-AC91-4C2B-BB35-5A0ECF752FBD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6:36.348" v="99"/>
        <pc:sldMkLst>
          <pc:docMk/>
          <pc:sldMk cId="3368795967" sldId="271"/>
        </pc:sldMkLst>
        <pc:picChg chg="add mod">
          <ac:chgData name="Derek Smitheman" userId="5a32d3a1-dcff-46d5-b5db-07c447f1f47f" providerId="ADAL" clId="{6961178F-4CB5-43AE-A150-E7D4FFBDE505}" dt="2020-02-16T16:10:29.627" v="31" actId="1076"/>
          <ac:picMkLst>
            <pc:docMk/>
            <pc:sldMk cId="3368795967" sldId="271"/>
            <ac:picMk id="4" creationId="{5CAD38ED-6C34-4A13-B100-F71E54BD99E5}"/>
          </ac:picMkLst>
        </pc:picChg>
      </pc:sldChg>
      <pc:sldChg chg="addSp modSp">
        <pc:chgData name="Derek Smitheman" userId="5a32d3a1-dcff-46d5-b5db-07c447f1f47f" providerId="ADAL" clId="{6961178F-4CB5-43AE-A150-E7D4FFBDE505}" dt="2020-02-16T16:10:36.359" v="33" actId="1076"/>
        <pc:sldMkLst>
          <pc:docMk/>
          <pc:sldMk cId="2164316767" sldId="272"/>
        </pc:sldMkLst>
        <pc:picChg chg="add mod">
          <ac:chgData name="Derek Smitheman" userId="5a32d3a1-dcff-46d5-b5db-07c447f1f47f" providerId="ADAL" clId="{6961178F-4CB5-43AE-A150-E7D4FFBDE505}" dt="2020-02-16T16:10:36.359" v="33" actId="1076"/>
          <ac:picMkLst>
            <pc:docMk/>
            <pc:sldMk cId="2164316767" sldId="272"/>
            <ac:picMk id="4" creationId="{2769A1DB-AF2F-4D21-A449-67CBC4EC8DB6}"/>
          </ac:picMkLst>
        </pc:picChg>
      </pc:sldChg>
      <pc:sldChg chg="addSp delSp modSp modAnim">
        <pc:chgData name="Derek Smitheman" userId="5a32d3a1-dcff-46d5-b5db-07c447f1f47f" providerId="ADAL" clId="{6961178F-4CB5-43AE-A150-E7D4FFBDE505}" dt="2020-02-16T16:17:28.416" v="105"/>
        <pc:sldMkLst>
          <pc:docMk/>
          <pc:sldMk cId="2817028983" sldId="273"/>
        </pc:sldMkLst>
        <pc:picChg chg="add mod">
          <ac:chgData name="Derek Smitheman" userId="5a32d3a1-dcff-46d5-b5db-07c447f1f47f" providerId="ADAL" clId="{6961178F-4CB5-43AE-A150-E7D4FFBDE505}" dt="2020-02-16T16:10:44.608" v="35" actId="1076"/>
          <ac:picMkLst>
            <pc:docMk/>
            <pc:sldMk cId="2817028983" sldId="273"/>
            <ac:picMk id="4" creationId="{78F8976C-0414-470A-91FF-A56C7577DE5F}"/>
          </ac:picMkLst>
        </pc:picChg>
        <pc:picChg chg="add del">
          <ac:chgData name="Derek Smitheman" userId="5a32d3a1-dcff-46d5-b5db-07c447f1f47f" providerId="ADAL" clId="{6961178F-4CB5-43AE-A150-E7D4FFBDE505}" dt="2020-02-16T16:17:22.293" v="103" actId="478"/>
          <ac:picMkLst>
            <pc:docMk/>
            <pc:sldMk cId="2817028983" sldId="273"/>
            <ac:picMk id="5" creationId="{98C93B8F-C812-4EE9-A66D-598B53ED44A4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7:36.992" v="107"/>
        <pc:sldMkLst>
          <pc:docMk/>
          <pc:sldMk cId="1166119886" sldId="274"/>
        </pc:sldMkLst>
        <pc:picChg chg="add mod">
          <ac:chgData name="Derek Smitheman" userId="5a32d3a1-dcff-46d5-b5db-07c447f1f47f" providerId="ADAL" clId="{6961178F-4CB5-43AE-A150-E7D4FFBDE505}" dt="2020-02-16T16:10:51.215" v="37" actId="1076"/>
          <ac:picMkLst>
            <pc:docMk/>
            <pc:sldMk cId="1166119886" sldId="274"/>
            <ac:picMk id="4" creationId="{1BA7EADD-817A-4D1C-A31C-5E58E0D492B1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7:43.507" v="109"/>
        <pc:sldMkLst>
          <pc:docMk/>
          <pc:sldMk cId="2693743597" sldId="275"/>
        </pc:sldMkLst>
        <pc:picChg chg="add mod">
          <ac:chgData name="Derek Smitheman" userId="5a32d3a1-dcff-46d5-b5db-07c447f1f47f" providerId="ADAL" clId="{6961178F-4CB5-43AE-A150-E7D4FFBDE505}" dt="2020-02-16T16:11:00.651" v="39" actId="1076"/>
          <ac:picMkLst>
            <pc:docMk/>
            <pc:sldMk cId="2693743597" sldId="275"/>
            <ac:picMk id="4" creationId="{D2F14345-6B65-4DE3-9F87-575A58CFA6CB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8:05.640" v="110"/>
        <pc:sldMkLst>
          <pc:docMk/>
          <pc:sldMk cId="2893159064" sldId="276"/>
        </pc:sldMkLst>
        <pc:picChg chg="add mod">
          <ac:chgData name="Derek Smitheman" userId="5a32d3a1-dcff-46d5-b5db-07c447f1f47f" providerId="ADAL" clId="{6961178F-4CB5-43AE-A150-E7D4FFBDE505}" dt="2020-02-16T16:11:11.570" v="41" actId="1076"/>
          <ac:picMkLst>
            <pc:docMk/>
            <pc:sldMk cId="2893159064" sldId="276"/>
            <ac:picMk id="4" creationId="{C4810BEC-5812-4D73-A194-7691C42B7F19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8:14.499" v="112"/>
        <pc:sldMkLst>
          <pc:docMk/>
          <pc:sldMk cId="498434715" sldId="277"/>
        </pc:sldMkLst>
        <pc:picChg chg="add mod">
          <ac:chgData name="Derek Smitheman" userId="5a32d3a1-dcff-46d5-b5db-07c447f1f47f" providerId="ADAL" clId="{6961178F-4CB5-43AE-A150-E7D4FFBDE505}" dt="2020-02-16T16:11:25.393" v="44" actId="14100"/>
          <ac:picMkLst>
            <pc:docMk/>
            <pc:sldMk cId="498434715" sldId="277"/>
            <ac:picMk id="4" creationId="{A67F1F87-A8FF-4712-BBE4-DF999ECD5AC0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8:28.605" v="114"/>
        <pc:sldMkLst>
          <pc:docMk/>
          <pc:sldMk cId="1633896823" sldId="278"/>
        </pc:sldMkLst>
        <pc:picChg chg="add mod">
          <ac:chgData name="Derek Smitheman" userId="5a32d3a1-dcff-46d5-b5db-07c447f1f47f" providerId="ADAL" clId="{6961178F-4CB5-43AE-A150-E7D4FFBDE505}" dt="2020-02-16T16:11:37.033" v="47" actId="14100"/>
          <ac:picMkLst>
            <pc:docMk/>
            <pc:sldMk cId="1633896823" sldId="278"/>
            <ac:picMk id="4" creationId="{E1FE1AA7-9798-4CDC-B679-1F4187951944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8:35.901" v="116"/>
        <pc:sldMkLst>
          <pc:docMk/>
          <pc:sldMk cId="2461732077" sldId="279"/>
        </pc:sldMkLst>
        <pc:picChg chg="add mod">
          <ac:chgData name="Derek Smitheman" userId="5a32d3a1-dcff-46d5-b5db-07c447f1f47f" providerId="ADAL" clId="{6961178F-4CB5-43AE-A150-E7D4FFBDE505}" dt="2020-02-16T16:11:47.937" v="50" actId="14100"/>
          <ac:picMkLst>
            <pc:docMk/>
            <pc:sldMk cId="2461732077" sldId="279"/>
            <ac:picMk id="4" creationId="{84CA3BCF-DE1D-45B7-BD25-484A38B4D82C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8:44.305" v="118"/>
        <pc:sldMkLst>
          <pc:docMk/>
          <pc:sldMk cId="4108704588" sldId="280"/>
        </pc:sldMkLst>
        <pc:picChg chg="add mod">
          <ac:chgData name="Derek Smitheman" userId="5a32d3a1-dcff-46d5-b5db-07c447f1f47f" providerId="ADAL" clId="{6961178F-4CB5-43AE-A150-E7D4FFBDE505}" dt="2020-02-16T16:11:58.778" v="53" actId="14100"/>
          <ac:picMkLst>
            <pc:docMk/>
            <pc:sldMk cId="4108704588" sldId="280"/>
            <ac:picMk id="4" creationId="{1C9FAD90-E300-4C0B-8216-79D344970388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18:54.115" v="120"/>
        <pc:sldMkLst>
          <pc:docMk/>
          <pc:sldMk cId="220170858" sldId="281"/>
        </pc:sldMkLst>
        <pc:picChg chg="add mod">
          <ac:chgData name="Derek Smitheman" userId="5a32d3a1-dcff-46d5-b5db-07c447f1f47f" providerId="ADAL" clId="{6961178F-4CB5-43AE-A150-E7D4FFBDE505}" dt="2020-02-16T16:12:09.697" v="55" actId="1076"/>
          <ac:picMkLst>
            <pc:docMk/>
            <pc:sldMk cId="220170858" sldId="281"/>
            <ac:picMk id="4" creationId="{5ACBC900-FDF0-4E78-AC17-BC83EF7E2A26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21:54.859" v="132"/>
        <pc:sldMkLst>
          <pc:docMk/>
          <pc:sldMk cId="2510175898" sldId="282"/>
        </pc:sldMkLst>
        <pc:picChg chg="add mod">
          <ac:chgData name="Derek Smitheman" userId="5a32d3a1-dcff-46d5-b5db-07c447f1f47f" providerId="ADAL" clId="{6961178F-4CB5-43AE-A150-E7D4FFBDE505}" dt="2020-02-16T16:12:21.522" v="58" actId="14100"/>
          <ac:picMkLst>
            <pc:docMk/>
            <pc:sldMk cId="2510175898" sldId="282"/>
            <ac:picMk id="4" creationId="{E398678B-1E97-4EF4-A59A-94D6F3A62D72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21:41.721" v="130"/>
        <pc:sldMkLst>
          <pc:docMk/>
          <pc:sldMk cId="2963092127" sldId="283"/>
        </pc:sldMkLst>
        <pc:picChg chg="add mod">
          <ac:chgData name="Derek Smitheman" userId="5a32d3a1-dcff-46d5-b5db-07c447f1f47f" providerId="ADAL" clId="{6961178F-4CB5-43AE-A150-E7D4FFBDE505}" dt="2020-02-16T16:12:34.760" v="61" actId="14100"/>
          <ac:picMkLst>
            <pc:docMk/>
            <pc:sldMk cId="2963092127" sldId="283"/>
            <ac:picMk id="4" creationId="{FCFB8A40-9F48-47A5-8C2E-84EA0D3F2336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21:34.223" v="128"/>
        <pc:sldMkLst>
          <pc:docMk/>
          <pc:sldMk cId="568593136" sldId="284"/>
        </pc:sldMkLst>
        <pc:picChg chg="add mod">
          <ac:chgData name="Derek Smitheman" userId="5a32d3a1-dcff-46d5-b5db-07c447f1f47f" providerId="ADAL" clId="{6961178F-4CB5-43AE-A150-E7D4FFBDE505}" dt="2020-02-16T16:12:44.273" v="63" actId="1076"/>
          <ac:picMkLst>
            <pc:docMk/>
            <pc:sldMk cId="568593136" sldId="284"/>
            <ac:picMk id="4" creationId="{9DC5E8EE-9741-4E79-9833-86D8FC011CF1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21:24.467" v="126"/>
        <pc:sldMkLst>
          <pc:docMk/>
          <pc:sldMk cId="2261317719" sldId="285"/>
        </pc:sldMkLst>
        <pc:picChg chg="add mod">
          <ac:chgData name="Derek Smitheman" userId="5a32d3a1-dcff-46d5-b5db-07c447f1f47f" providerId="ADAL" clId="{6961178F-4CB5-43AE-A150-E7D4FFBDE505}" dt="2020-02-16T16:12:55.802" v="65" actId="1076"/>
          <ac:picMkLst>
            <pc:docMk/>
            <pc:sldMk cId="2261317719" sldId="285"/>
            <ac:picMk id="4" creationId="{59ADA2A6-D40B-45FB-9DB1-E69ACF9FB426}"/>
          </ac:picMkLst>
        </pc:picChg>
      </pc:sldChg>
      <pc:sldChg chg="addSp modSp modAnim">
        <pc:chgData name="Derek Smitheman" userId="5a32d3a1-dcff-46d5-b5db-07c447f1f47f" providerId="ADAL" clId="{6961178F-4CB5-43AE-A150-E7D4FFBDE505}" dt="2020-02-16T16:21:15.973" v="124"/>
        <pc:sldMkLst>
          <pc:docMk/>
          <pc:sldMk cId="1780505905" sldId="286"/>
        </pc:sldMkLst>
        <pc:picChg chg="add mod">
          <ac:chgData name="Derek Smitheman" userId="5a32d3a1-dcff-46d5-b5db-07c447f1f47f" providerId="ADAL" clId="{6961178F-4CB5-43AE-A150-E7D4FFBDE505}" dt="2020-02-16T16:13:03.403" v="67" actId="1076"/>
          <ac:picMkLst>
            <pc:docMk/>
            <pc:sldMk cId="1780505905" sldId="286"/>
            <ac:picMk id="4" creationId="{153B4240-8E63-4500-8FAD-68BF07236FB0}"/>
          </ac:picMkLst>
        </pc:picChg>
      </pc:sldChg>
      <pc:sldChg chg="addSp modSp ord modAnim">
        <pc:chgData name="Derek Smitheman" userId="5a32d3a1-dcff-46d5-b5db-07c447f1f47f" providerId="ADAL" clId="{6961178F-4CB5-43AE-A150-E7D4FFBDE505}" dt="2020-02-16T16:23:59.275" v="135" actId="1076"/>
        <pc:sldMkLst>
          <pc:docMk/>
          <pc:sldMk cId="3253301783" sldId="287"/>
        </pc:sldMkLst>
        <pc:picChg chg="add mod">
          <ac:chgData name="Derek Smitheman" userId="5a32d3a1-dcff-46d5-b5db-07c447f1f47f" providerId="ADAL" clId="{6961178F-4CB5-43AE-A150-E7D4FFBDE505}" dt="2020-02-16T16:23:59.275" v="135" actId="1076"/>
          <ac:picMkLst>
            <pc:docMk/>
            <pc:sldMk cId="3253301783" sldId="287"/>
            <ac:picMk id="4" creationId="{BCEBDAC0-5419-483C-B51C-DC861487DF47}"/>
          </ac:picMkLst>
        </pc:picChg>
      </pc:sldChg>
    </pc:docChg>
  </pc:docChgLst>
  <pc:docChgLst>
    <pc:chgData name="Derek Smitheman" userId="S::dsmitheman@redgateprimary-ac.org.uk::5a32d3a1-dcff-46d5-b5db-07c447f1f47f" providerId="AD" clId="Web-{7E93BD18-D4C9-D6C1-CDE6-5949597A5E3A}"/>
    <pc:docChg chg="modSld">
      <pc:chgData name="Derek Smitheman" userId="S::dsmitheman@redgateprimary-ac.org.uk::5a32d3a1-dcff-46d5-b5db-07c447f1f47f" providerId="AD" clId="Web-{7E93BD18-D4C9-D6C1-CDE6-5949597A5E3A}" dt="2020-02-21T16:37:44.068" v="2" actId="1076"/>
      <pc:docMkLst>
        <pc:docMk/>
      </pc:docMkLst>
      <pc:sldChg chg="modSp">
        <pc:chgData name="Derek Smitheman" userId="S::dsmitheman@redgateprimary-ac.org.uk::5a32d3a1-dcff-46d5-b5db-07c447f1f47f" providerId="AD" clId="Web-{7E93BD18-D4C9-D6C1-CDE6-5949597A5E3A}" dt="2020-02-21T16:32:21.705" v="0" actId="1076"/>
        <pc:sldMkLst>
          <pc:docMk/>
          <pc:sldMk cId="3345444557" sldId="257"/>
        </pc:sldMkLst>
        <pc:spChg chg="mod">
          <ac:chgData name="Derek Smitheman" userId="S::dsmitheman@redgateprimary-ac.org.uk::5a32d3a1-dcff-46d5-b5db-07c447f1f47f" providerId="AD" clId="Web-{7E93BD18-D4C9-D6C1-CDE6-5949597A5E3A}" dt="2020-02-21T16:32:21.705" v="0" actId="1076"/>
          <ac:spMkLst>
            <pc:docMk/>
            <pc:sldMk cId="3345444557" sldId="257"/>
            <ac:spMk id="4" creationId="{B70774E5-D7AB-472D-B6F1-3F0CF2D7D054}"/>
          </ac:spMkLst>
        </pc:spChg>
      </pc:sldChg>
      <pc:sldChg chg="modSp">
        <pc:chgData name="Derek Smitheman" userId="S::dsmitheman@redgateprimary-ac.org.uk::5a32d3a1-dcff-46d5-b5db-07c447f1f47f" providerId="AD" clId="Web-{7E93BD18-D4C9-D6C1-CDE6-5949597A5E3A}" dt="2020-02-21T16:36:55.489" v="1" actId="1076"/>
        <pc:sldMkLst>
          <pc:docMk/>
          <pc:sldMk cId="3805545479" sldId="270"/>
        </pc:sldMkLst>
        <pc:picChg chg="mod">
          <ac:chgData name="Derek Smitheman" userId="S::dsmitheman@redgateprimary-ac.org.uk::5a32d3a1-dcff-46d5-b5db-07c447f1f47f" providerId="AD" clId="Web-{7E93BD18-D4C9-D6C1-CDE6-5949597A5E3A}" dt="2020-02-21T16:36:55.489" v="1" actId="1076"/>
          <ac:picMkLst>
            <pc:docMk/>
            <pc:sldMk cId="3805545479" sldId="270"/>
            <ac:picMk id="4" creationId="{2BBE6A9E-AC91-4C2B-BB35-5A0ECF752FBD}"/>
          </ac:picMkLst>
        </pc:picChg>
      </pc:sldChg>
      <pc:sldChg chg="modSp">
        <pc:chgData name="Derek Smitheman" userId="S::dsmitheman@redgateprimary-ac.org.uk::5a32d3a1-dcff-46d5-b5db-07c447f1f47f" providerId="AD" clId="Web-{7E93BD18-D4C9-D6C1-CDE6-5949597A5E3A}" dt="2020-02-21T16:37:44.068" v="2" actId="1076"/>
        <pc:sldMkLst>
          <pc:docMk/>
          <pc:sldMk cId="2693743597" sldId="275"/>
        </pc:sldMkLst>
        <pc:picChg chg="mod">
          <ac:chgData name="Derek Smitheman" userId="S::dsmitheman@redgateprimary-ac.org.uk::5a32d3a1-dcff-46d5-b5db-07c447f1f47f" providerId="AD" clId="Web-{7E93BD18-D4C9-D6C1-CDE6-5949597A5E3A}" dt="2020-02-21T16:37:44.068" v="2" actId="1076"/>
          <ac:picMkLst>
            <pc:docMk/>
            <pc:sldMk cId="2693743597" sldId="275"/>
            <ac:picMk id="4" creationId="{D2F14345-6B65-4DE3-9F87-575A58CFA6CB}"/>
          </ac:picMkLst>
        </pc:picChg>
      </pc:sldChg>
    </pc:docChg>
  </pc:docChgLst>
  <pc:docChgLst>
    <pc:chgData name="Derek Smitheman" userId="S::dsmitheman@redgateprimary-ac.org.uk::5a32d3a1-dcff-46d5-b5db-07c447f1f47f" providerId="AD" clId="Web-{2B558554-051C-593D-59AF-66B61C6F488B}"/>
    <pc:docChg chg="modSld">
      <pc:chgData name="Derek Smitheman" userId="S::dsmitheman@redgateprimary-ac.org.uk::5a32d3a1-dcff-46d5-b5db-07c447f1f47f" providerId="AD" clId="Web-{2B558554-051C-593D-59AF-66B61C6F488B}" dt="2020-03-02T07:51:51.972" v="1" actId="1076"/>
      <pc:docMkLst>
        <pc:docMk/>
      </pc:docMkLst>
      <pc:sldChg chg="modSp">
        <pc:chgData name="Derek Smitheman" userId="S::dsmitheman@redgateprimary-ac.org.uk::5a32d3a1-dcff-46d5-b5db-07c447f1f47f" providerId="AD" clId="Web-{2B558554-051C-593D-59AF-66B61C6F488B}" dt="2020-03-02T07:51:46.737" v="0" actId="1076"/>
        <pc:sldMkLst>
          <pc:docMk/>
          <pc:sldMk cId="170149958" sldId="264"/>
        </pc:sldMkLst>
        <pc:picChg chg="mod">
          <ac:chgData name="Derek Smitheman" userId="S::dsmitheman@redgateprimary-ac.org.uk::5a32d3a1-dcff-46d5-b5db-07c447f1f47f" providerId="AD" clId="Web-{2B558554-051C-593D-59AF-66B61C6F488B}" dt="2020-03-02T07:51:46.737" v="0" actId="1076"/>
          <ac:picMkLst>
            <pc:docMk/>
            <pc:sldMk cId="170149958" sldId="264"/>
            <ac:picMk id="6" creationId="{BA208DEB-889F-4037-B01E-37FE1DE9DD95}"/>
          </ac:picMkLst>
        </pc:picChg>
      </pc:sldChg>
      <pc:sldChg chg="modSp">
        <pc:chgData name="Derek Smitheman" userId="S::dsmitheman@redgateprimary-ac.org.uk::5a32d3a1-dcff-46d5-b5db-07c447f1f47f" providerId="AD" clId="Web-{2B558554-051C-593D-59AF-66B61C6F488B}" dt="2020-03-02T07:51:51.972" v="1" actId="1076"/>
        <pc:sldMkLst>
          <pc:docMk/>
          <pc:sldMk cId="1262574146" sldId="265"/>
        </pc:sldMkLst>
        <pc:picChg chg="mod">
          <ac:chgData name="Derek Smitheman" userId="S::dsmitheman@redgateprimary-ac.org.uk::5a32d3a1-dcff-46d5-b5db-07c447f1f47f" providerId="AD" clId="Web-{2B558554-051C-593D-59AF-66B61C6F488B}" dt="2020-03-02T07:51:51.972" v="1" actId="1076"/>
          <ac:picMkLst>
            <pc:docMk/>
            <pc:sldMk cId="1262574146" sldId="265"/>
            <ac:picMk id="4" creationId="{9966124B-B2D9-4AAE-B106-07AC77CED0F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AF14-249B-4A27-A445-D9833AD8D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7FE1E-B02A-4042-8BAE-9ED662BD4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DCA19-B37F-4746-A3D9-CEBA53A3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326F0-E48F-4881-94B8-9B13C52E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AAF0-E2B4-4BD4-A0A1-A53B812A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6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B3BB-615D-42CC-BC1A-F594FE870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CF546-D3E0-4234-B5B4-359AE3D4C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5F36-AAD8-4DD7-81E3-7077079A2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C7E13-83A5-46EB-BD31-2A61495F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C60CC-2A5F-429B-A8DD-82C3C480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7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3C411-7D25-454B-A1A1-05BBFFB5A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B8315-05FF-4EA1-9F51-CF233E716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031B4-3D1F-4EE1-BF95-71DA5331B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E8EC4-154D-4295-93D4-5DC32C4E5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EF0FA-5BB1-455C-9D12-F04F5F0B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4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ED52E-D64A-4305-AA54-54D72AB0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6384D-9258-4467-A267-124D60280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BC197-BA31-482F-BFA3-6CE64BEC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64AF8-B253-4173-B89D-1B9A7195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02723-9B33-4B2F-A641-894C55DA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03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05B9-B3F4-45B6-AA0C-D6A98550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A91EF-CADF-4BDC-BA75-741E877B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9AE22-AEE7-4844-B37A-36257DC51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D218C-C59D-4DB3-8120-43E2256B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AE17B-D3BF-481C-A635-AEA70C87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5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3390-3D66-425E-A1ED-149C61DD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0D3F-160C-4943-8CC1-85367E766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1788D-237B-4F1C-81FC-249C11DD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A2C65-01D4-407F-90AC-2171AF51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CD038-E7AE-4AAE-A69F-D5871DC6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BA828-059F-468A-B2A3-1ECAF6A9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78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6B25C-AD06-410B-8A3A-E9A181A6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9C6F2-5695-4866-91D9-5255B8BE0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04996-89A1-4AE6-A017-4A6FC90F6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3D5B6-D51B-456F-8B5F-A2257E515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D3D3D-0AF6-4919-8EC5-4B6249191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FAF82E-DC07-49E7-A9CF-82ADABF0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41A4E-B019-4FDC-B641-201B1598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C6125-1DD6-46AA-8FEA-26D45690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1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13882-0986-4695-A4E2-11C04F21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1C2A5-D853-4042-A943-B44DC9D1B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94052-13A8-44FF-9275-263AB6E1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A068F-CA04-476D-B157-1F042611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922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1AA23-8922-46EB-8C7A-7C99E26E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34B20-D5AB-44B1-8A88-D55883A8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9EEA-041C-45EC-BE5E-10EFF13E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0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48DE-EA32-4E0E-94CA-2CA71610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221A9-2288-4D63-A8E6-73788CF79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41A51-991F-41BF-B710-50C6935B6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72DD-CAB1-4BC2-991C-B32E314F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53BE8-1CF1-4A40-A1FD-520E9691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AFADA-01A0-423E-8C05-F73AB740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32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5128-8BB7-4CED-9C4C-251CDAD7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1E448-07C3-433A-8FE1-7C7F05F2B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06567-6BA3-4859-AD70-D7D72F765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3E925-1E1B-449B-8069-4FA1077A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10360-B2EE-4FF7-B72F-635176B9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05797-C3A8-406C-B27F-008F43CF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78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CE9F1-9AB2-42ED-8DF3-33F74A5E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03104-C83F-4DAD-94E1-F0BB3AD8C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309BD-3069-4C4C-8266-CCE3D4D7D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981B2-8F11-4F00-9AF6-EC192A805AD5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8FE66-3BF3-43A9-AFE3-B97D06BF4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C2A0A-28F5-46E0-98F2-C073D428A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53D91-D560-4BDC-B7BC-F16AD90D7D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0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4rK5zBr1l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EC90B-2BD8-4ABD-B23C-18023C0A2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92" y="388143"/>
            <a:ext cx="3835071" cy="57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3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A8433-5A29-4EEF-8251-61900CADC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54" y="25146"/>
            <a:ext cx="8210115" cy="62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4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B05F7-0B90-4E26-A2EA-D68AB849C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78" y="22860"/>
            <a:ext cx="8194439" cy="617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9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D56C4-A77F-4BAE-A33A-2209B0580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4" y="139446"/>
            <a:ext cx="8094726" cy="600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68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53739-BA9A-4187-BE18-759C7330C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58" y="36576"/>
            <a:ext cx="8318536" cy="61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24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E3586A-EB15-4598-9D62-31459C1A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18" y="77724"/>
            <a:ext cx="8208591" cy="605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90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B687E-B336-4D83-B833-96A4B7FEE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25" y="0"/>
            <a:ext cx="7729456" cy="58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4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EA16C6-7112-42A9-8956-331C80E15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6" y="0"/>
            <a:ext cx="8590353" cy="64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5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17679-9482-424B-A3B9-461D08F05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92" y="0"/>
            <a:ext cx="8134677" cy="61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1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372ECA-5AC8-4B97-B106-F5D331163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15" y="0"/>
            <a:ext cx="8186710" cy="61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28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EE4CA-49ED-40BB-B30A-388039B5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45" y="0"/>
            <a:ext cx="7820733" cy="596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1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EDB9-D467-4B0E-BFEE-AA6A9CFC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40" y="-54429"/>
            <a:ext cx="7967260" cy="59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9BD1A-882D-48E8-9DDD-C3920E953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66" y="0"/>
            <a:ext cx="8014853" cy="60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43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E861E-45F9-48F7-9A70-951EF4280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0" y="0"/>
            <a:ext cx="8211639" cy="62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59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0D956-7410-437B-B5BC-9C7751E77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32" y="98298"/>
            <a:ext cx="8479754" cy="63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34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7280E-E45D-4120-AA56-02C978CC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70" y="52578"/>
            <a:ext cx="8466364" cy="63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96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6CFBB-CAE2-4838-A7C3-E4AC08D93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34" y="0"/>
            <a:ext cx="8734806" cy="64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03AB2-9E91-4820-8481-F9C236392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35" y="0"/>
            <a:ext cx="8252242" cy="61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04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CBCE3-9EDE-4455-AE71-21759138F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97" y="0"/>
            <a:ext cx="8408017" cy="62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0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1994A-2214-43A5-9F7A-2F3E77E6D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8" y="0"/>
            <a:ext cx="8625630" cy="64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5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D3C63-37FF-4B28-9AF8-6B4DA40AE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80" y="0"/>
            <a:ext cx="8490797" cy="65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2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F3A22-D816-4FE8-9A70-22BE6F115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55" y="0"/>
            <a:ext cx="7875739" cy="610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93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FBF15-D931-48E3-90AC-944E0C6BC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25" y="0"/>
            <a:ext cx="8090048" cy="60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74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F8625-3BD4-440C-9E78-63DA7BDB8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46" y="77724"/>
            <a:ext cx="8317665" cy="61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17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C7317-4C0C-44AE-A8FA-1A63F9B62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53" y="0"/>
            <a:ext cx="8154287" cy="61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05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61AEE-18A9-4A83-81B0-3AD0AC195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14" y="66294"/>
            <a:ext cx="8047917" cy="606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0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EBE331-EE7B-4A17-84D2-151FEAD548EE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2"/>
              </a:rPr>
              <a:t>https://www.youtube.com/watch?v=14rK5zBr1lU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4DAEF-36DB-4145-87A0-DA1836B2A43E}"/>
              </a:ext>
            </a:extLst>
          </p:cNvPr>
          <p:cNvSpPr txBox="1"/>
          <p:nvPr/>
        </p:nvSpPr>
        <p:spPr>
          <a:xfrm>
            <a:off x="4639733" y="24807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The full movie.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14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8259D-2E30-4E31-A484-32E57C46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10" y="0"/>
            <a:ext cx="8264434" cy="61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4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64188-D8C1-4065-8020-06DB8FF82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45" y="0"/>
            <a:ext cx="8369046" cy="62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2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AB852-411B-4AFA-A086-CE1E3EA0B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58" y="61722"/>
            <a:ext cx="8510125" cy="62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88CA1-0273-4FA8-BEA5-433E64170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24" y="38862"/>
            <a:ext cx="8465385" cy="63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4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7C825-8CB7-46B9-8691-B1FEC242D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52" y="34290"/>
            <a:ext cx="8435122" cy="636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2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6F81D-9C7D-4C15-8BAE-CC226ADB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6" y="50292"/>
            <a:ext cx="8175063" cy="6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9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DF906848AFF48842990FB57454F14" ma:contentTypeVersion="12" ma:contentTypeDescription="Create a new document." ma:contentTypeScope="" ma:versionID="7ef6acb957f455bdff6aab14b57cea08">
  <xsd:schema xmlns:xsd="http://www.w3.org/2001/XMLSchema" xmlns:xs="http://www.w3.org/2001/XMLSchema" xmlns:p="http://schemas.microsoft.com/office/2006/metadata/properties" xmlns:ns2="4c271570-5863-4119-8b3a-f85f7217c2b8" xmlns:ns3="6a80f28e-707d-441a-aff9-7a6c7b9e77e1" targetNamespace="http://schemas.microsoft.com/office/2006/metadata/properties" ma:root="true" ma:fieldsID="c18e590601ab94908d81ea51e3e4628c" ns2:_="" ns3:_="">
    <xsd:import namespace="4c271570-5863-4119-8b3a-f85f7217c2b8"/>
    <xsd:import namespace="6a80f28e-707d-441a-aff9-7a6c7b9e7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71570-5863-4119-8b3a-f85f7217c2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0f28e-707d-441a-aff9-7a6c7b9e77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0f28e-707d-441a-aff9-7a6c7b9e77e1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CA5457F-B035-4825-ADB1-80BF416B8F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AF64A1-DA49-4841-B02E-6ED3EC72ECC9}"/>
</file>

<file path=customXml/itemProps3.xml><?xml version="1.0" encoding="utf-8"?>
<ds:datastoreItem xmlns:ds="http://schemas.openxmlformats.org/officeDocument/2006/customXml" ds:itemID="{170276DD-65B5-473F-8062-42B5CC9876FC}">
  <ds:schemaRefs>
    <ds:schemaRef ds:uri="http://www.w3.org/XML/1998/namespace"/>
    <ds:schemaRef ds:uri="d015e556-8aca-4794-bd28-fea889880321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286d11b0-814a-41a4-901f-007b56ca8635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Derek smitheman</dc:creator>
  <cp:lastModifiedBy>Derek smitheman</cp:lastModifiedBy>
  <cp:revision>49</cp:revision>
  <dcterms:created xsi:type="dcterms:W3CDTF">2020-02-16T15:48:37Z</dcterms:created>
  <dcterms:modified xsi:type="dcterms:W3CDTF">2020-03-17T08:28:37Z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0x010100C9FDF906848AFF48842990FB57454F14</vt:lpwstr>
  </property>
  <property fmtid="{D5CDD505-2E9C-101B-9397-08002B2CF9AE}" pid="3" name="Order">
    <vt:r8>1139800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